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261" r:id="rId2"/>
    <p:sldId id="272" r:id="rId3"/>
    <p:sldId id="274" r:id="rId4"/>
    <p:sldId id="273" r:id="rId5"/>
    <p:sldId id="257" r:id="rId6"/>
    <p:sldId id="285" r:id="rId7"/>
    <p:sldId id="284" r:id="rId8"/>
    <p:sldId id="277" r:id="rId9"/>
    <p:sldId id="287" r:id="rId10"/>
    <p:sldId id="288" r:id="rId11"/>
    <p:sldId id="289" r:id="rId12"/>
    <p:sldId id="286" r:id="rId13"/>
    <p:sldId id="279" r:id="rId14"/>
    <p:sldId id="280" r:id="rId15"/>
    <p:sldId id="278" r:id="rId16"/>
    <p:sldId id="281" r:id="rId17"/>
    <p:sldId id="282" r:id="rId18"/>
    <p:sldId id="283" r:id="rId19"/>
    <p:sldId id="275" r:id="rId20"/>
    <p:sldId id="276" r:id="rId21"/>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9134" autoAdjust="0"/>
  </p:normalViewPr>
  <p:slideViewPr>
    <p:cSldViewPr snapToGrid="0">
      <p:cViewPr varScale="1">
        <p:scale>
          <a:sx n="102" d="100"/>
          <a:sy n="102" d="100"/>
        </p:scale>
        <p:origin x="228" y="132"/>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0" d="100"/>
          <a:sy n="90" d="100"/>
        </p:scale>
        <p:origin x="377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A29113-7A70-4E0E-B036-871C49B835F1}" type="doc">
      <dgm:prSet loTypeId="urn:microsoft.com/office/officeart/2005/8/layout/hProcess6" loCatId="process" qsTypeId="urn:microsoft.com/office/officeart/2005/8/quickstyle/simple1" qsCatId="simple" csTypeId="urn:microsoft.com/office/officeart/2005/8/colors/accent1_1" csCatId="accent1" phldr="1"/>
      <dgm:spPr/>
      <dgm:t>
        <a:bodyPr rtlCol="0"/>
        <a:lstStyle/>
        <a:p>
          <a:pPr rtl="0"/>
          <a:endParaRPr lang="en-US"/>
        </a:p>
      </dgm:t>
    </dgm:pt>
    <dgm:pt modelId="{A6406C01-7E83-4650-8EF5-394419DCB348}">
      <dgm:prSet phldrT="[Text]"/>
      <dgm:spPr/>
      <dgm:t>
        <a:bodyPr rtlCol="0"/>
        <a:lstStyle/>
        <a:p>
          <a:pPr rtl="0"/>
          <a:r>
            <a:rPr lang="de-DE" noProof="0" dirty="0"/>
            <a:t>Schritt 1</a:t>
          </a:r>
        </a:p>
      </dgm:t>
      <dgm:extLst>
        <a:ext uri="{E40237B7-FDA0-4F09-8148-C483321AD2D9}">
          <dgm14:cNvPr xmlns:dgm14="http://schemas.microsoft.com/office/drawing/2010/diagram" id="0" name="" title="Step 1 title"/>
        </a:ext>
      </dgm:extLst>
    </dgm:pt>
    <dgm:pt modelId="{2586B3BB-DA8B-42DF-AC9A-77CE21607FD0}" type="parTrans" cxnId="{4D956F8D-5727-488A-93AF-F33602655A44}">
      <dgm:prSet/>
      <dgm:spPr/>
      <dgm:t>
        <a:bodyPr rtlCol="0"/>
        <a:lstStyle/>
        <a:p>
          <a:pPr rtl="0"/>
          <a:endParaRPr lang="en-US"/>
        </a:p>
      </dgm:t>
    </dgm:pt>
    <dgm:pt modelId="{7C5B61F0-A4F6-4FCA-B552-36151F31051E}" type="sibTrans" cxnId="{4D956F8D-5727-488A-93AF-F33602655A44}">
      <dgm:prSet/>
      <dgm:spPr/>
      <dgm:t>
        <a:bodyPr rtlCol="0"/>
        <a:lstStyle/>
        <a:p>
          <a:pPr rtl="0"/>
          <a:endParaRPr lang="en-US"/>
        </a:p>
      </dgm:t>
    </dgm:pt>
    <dgm:pt modelId="{E4E9F0D0-FF23-4B59-9B97-973BCBE5DC65}">
      <dgm:prSet phldrT="[Text]"/>
      <dgm:spPr/>
      <dgm:t>
        <a:bodyPr rtlCol="0"/>
        <a:lstStyle/>
        <a:p>
          <a:pPr rtl="0"/>
          <a:r>
            <a:rPr lang="de-DE" noProof="0" dirty="0"/>
            <a:t>Klassen mit erzeugender Methode erstellen</a:t>
          </a:r>
        </a:p>
      </dgm:t>
      <dgm:extLst>
        <a:ext uri="{E40237B7-FDA0-4F09-8148-C483321AD2D9}">
          <dgm14:cNvPr xmlns:dgm14="http://schemas.microsoft.com/office/drawing/2010/diagram" id="0" name="" title="Step 1 - task description"/>
        </a:ext>
      </dgm:extLst>
    </dgm:pt>
    <dgm:pt modelId="{E9237435-F938-45D4-8BF4-6D5D4DFF850F}" type="parTrans" cxnId="{37A3A996-9723-4BDB-8959-9D9B7799BD9A}">
      <dgm:prSet/>
      <dgm:spPr/>
      <dgm:t>
        <a:bodyPr rtlCol="0"/>
        <a:lstStyle/>
        <a:p>
          <a:pPr rtl="0"/>
          <a:endParaRPr lang="en-US"/>
        </a:p>
      </dgm:t>
    </dgm:pt>
    <dgm:pt modelId="{D32B195A-7CAD-474B-B79C-BE4BB171E742}" type="sibTrans" cxnId="{37A3A996-9723-4BDB-8959-9D9B7799BD9A}">
      <dgm:prSet/>
      <dgm:spPr/>
      <dgm:t>
        <a:bodyPr rtlCol="0"/>
        <a:lstStyle/>
        <a:p>
          <a:pPr rtl="0"/>
          <a:endParaRPr lang="en-US"/>
        </a:p>
      </dgm:t>
    </dgm:pt>
    <dgm:pt modelId="{5D952622-A79E-41E4-BBC2-6212DEFFA91C}">
      <dgm:prSet phldrT="[Text]"/>
      <dgm:spPr/>
      <dgm:t>
        <a:bodyPr rtlCol="0"/>
        <a:lstStyle/>
        <a:p>
          <a:pPr rtl="0"/>
          <a:r>
            <a:rPr lang="de-DE" noProof="0" dirty="0"/>
            <a:t>Schritt 2</a:t>
          </a:r>
        </a:p>
      </dgm:t>
      <dgm:extLst>
        <a:ext uri="{E40237B7-FDA0-4F09-8148-C483321AD2D9}">
          <dgm14:cNvPr xmlns:dgm14="http://schemas.microsoft.com/office/drawing/2010/diagram" id="0" name="" title="Step 2 title"/>
        </a:ext>
      </dgm:extLst>
    </dgm:pt>
    <dgm:pt modelId="{10627A68-BE4B-4A4A-9EC9-4CFEF1E4DF39}" type="parTrans" cxnId="{A22BDB9A-90BB-4DA2-8850-00D4F1D3B898}">
      <dgm:prSet/>
      <dgm:spPr/>
      <dgm:t>
        <a:bodyPr rtlCol="0"/>
        <a:lstStyle/>
        <a:p>
          <a:pPr rtl="0"/>
          <a:endParaRPr lang="en-US"/>
        </a:p>
      </dgm:t>
    </dgm:pt>
    <dgm:pt modelId="{092BAEF3-D9F2-476B-9A0B-6F14CC814529}" type="sibTrans" cxnId="{A22BDB9A-90BB-4DA2-8850-00D4F1D3B898}">
      <dgm:prSet/>
      <dgm:spPr/>
      <dgm:t>
        <a:bodyPr rtlCol="0"/>
        <a:lstStyle/>
        <a:p>
          <a:pPr rtl="0"/>
          <a:endParaRPr lang="en-US"/>
        </a:p>
      </dgm:t>
    </dgm:pt>
    <dgm:pt modelId="{5248D9DA-6444-46F6-8D28-C8BB2253AAD1}">
      <dgm:prSet phldrT="[Text]"/>
      <dgm:spPr/>
      <dgm:t>
        <a:bodyPr rtlCol="0"/>
        <a:lstStyle/>
        <a:p>
          <a:pPr rtl="0"/>
          <a:r>
            <a:rPr lang="de-DE" noProof="0" dirty="0"/>
            <a:t>In der Methode Model-Instanzen erstellen</a:t>
          </a:r>
        </a:p>
      </dgm:t>
      <dgm:extLst>
        <a:ext uri="{E40237B7-FDA0-4F09-8148-C483321AD2D9}">
          <dgm14:cNvPr xmlns:dgm14="http://schemas.microsoft.com/office/drawing/2010/diagram" id="0" name="" title="Step 2 - task description"/>
        </a:ext>
      </dgm:extLst>
    </dgm:pt>
    <dgm:pt modelId="{A8533F77-F094-4EDB-BCC7-35E0D6A46B71}" type="parTrans" cxnId="{35AF286C-A401-4C08-B8A3-F38B03322BD8}">
      <dgm:prSet/>
      <dgm:spPr/>
      <dgm:t>
        <a:bodyPr rtlCol="0"/>
        <a:lstStyle/>
        <a:p>
          <a:pPr rtl="0"/>
          <a:endParaRPr lang="en-US"/>
        </a:p>
      </dgm:t>
    </dgm:pt>
    <dgm:pt modelId="{011B552E-515A-4C41-B810-0D2552861422}" type="sibTrans" cxnId="{35AF286C-A401-4C08-B8A3-F38B03322BD8}">
      <dgm:prSet/>
      <dgm:spPr/>
      <dgm:t>
        <a:bodyPr rtlCol="0"/>
        <a:lstStyle/>
        <a:p>
          <a:pPr rtl="0"/>
          <a:endParaRPr lang="en-US"/>
        </a:p>
      </dgm:t>
    </dgm:pt>
    <dgm:pt modelId="{50706FFE-8A00-485D-9FF7-8D310692C602}">
      <dgm:prSet phldrT="[Text]"/>
      <dgm:spPr/>
      <dgm:t>
        <a:bodyPr rtlCol="0"/>
        <a:lstStyle/>
        <a:p>
          <a:pPr rtl="0"/>
          <a:r>
            <a:rPr lang="de-DE" noProof="0" dirty="0"/>
            <a:t>Schritt 3</a:t>
          </a:r>
        </a:p>
      </dgm:t>
      <dgm:extLst>
        <a:ext uri="{E40237B7-FDA0-4F09-8148-C483321AD2D9}">
          <dgm14:cNvPr xmlns:dgm14="http://schemas.microsoft.com/office/drawing/2010/diagram" id="0" name="" title="Step 3 title"/>
        </a:ext>
      </dgm:extLst>
    </dgm:pt>
    <dgm:pt modelId="{EF44BD91-19A4-424B-BA32-4A5492B6E40B}" type="parTrans" cxnId="{7599CECE-5293-4C57-A979-D096C99254C7}">
      <dgm:prSet/>
      <dgm:spPr/>
      <dgm:t>
        <a:bodyPr rtlCol="0"/>
        <a:lstStyle/>
        <a:p>
          <a:pPr rtl="0"/>
          <a:endParaRPr lang="en-US"/>
        </a:p>
      </dgm:t>
    </dgm:pt>
    <dgm:pt modelId="{CD03DFF4-D962-46D6-AFFA-2A87FD08403E}" type="sibTrans" cxnId="{7599CECE-5293-4C57-A979-D096C99254C7}">
      <dgm:prSet/>
      <dgm:spPr/>
      <dgm:t>
        <a:bodyPr rtlCol="0"/>
        <a:lstStyle/>
        <a:p>
          <a:pPr rtl="0"/>
          <a:endParaRPr lang="en-US"/>
        </a:p>
      </dgm:t>
    </dgm:pt>
    <dgm:pt modelId="{3A9B5D84-CB00-4BC9-ADB2-5CF832F36763}">
      <dgm:prSet phldrT="[Text]"/>
      <dgm:spPr/>
      <dgm:t>
        <a:bodyPr rtlCol="0"/>
        <a:lstStyle/>
        <a:p>
          <a:pPr rtl="0"/>
          <a:r>
            <a:rPr lang="de-DE" noProof="0" dirty="0"/>
            <a:t>Instanzen in Collection einfügen</a:t>
          </a:r>
        </a:p>
      </dgm:t>
      <dgm:extLst>
        <a:ext uri="{E40237B7-FDA0-4F09-8148-C483321AD2D9}">
          <dgm14:cNvPr xmlns:dgm14="http://schemas.microsoft.com/office/drawing/2010/diagram" id="0" name="" title="Step 3 - task description"/>
        </a:ext>
      </dgm:extLst>
    </dgm:pt>
    <dgm:pt modelId="{BD57EC4A-052D-4824-8820-064BAC997A9B}" type="parTrans" cxnId="{11A0AF47-4BCA-470E-92BF-7B388FFB0DE8}">
      <dgm:prSet/>
      <dgm:spPr/>
      <dgm:t>
        <a:bodyPr rtlCol="0"/>
        <a:lstStyle/>
        <a:p>
          <a:pPr rtl="0"/>
          <a:endParaRPr lang="en-US"/>
        </a:p>
      </dgm:t>
    </dgm:pt>
    <dgm:pt modelId="{98E878CF-4A49-4E76-BD23-AE7C5290BAFD}" type="sibTrans" cxnId="{11A0AF47-4BCA-470E-92BF-7B388FFB0DE8}">
      <dgm:prSet/>
      <dgm:spPr/>
      <dgm:t>
        <a:bodyPr rtlCol="0"/>
        <a:lstStyle/>
        <a:p>
          <a:pPr rtl="0"/>
          <a:endParaRPr lang="en-US"/>
        </a:p>
      </dgm:t>
    </dgm:pt>
    <dgm:pt modelId="{8734DFB3-ADD8-4FD2-87D8-1981AA0ADD0B}" type="pres">
      <dgm:prSet presAssocID="{FBA29113-7A70-4E0E-B036-871C49B835F1}" presName="theList" presStyleCnt="0">
        <dgm:presLayoutVars>
          <dgm:dir/>
          <dgm:animLvl val="lvl"/>
          <dgm:resizeHandles val="exact"/>
        </dgm:presLayoutVars>
      </dgm:prSet>
      <dgm:spPr/>
    </dgm:pt>
    <dgm:pt modelId="{5C04AEFB-7132-4B28-A7D3-862245070A8D}" type="pres">
      <dgm:prSet presAssocID="{A6406C01-7E83-4650-8EF5-394419DCB348}" presName="compNode" presStyleCnt="0"/>
      <dgm:spPr/>
    </dgm:pt>
    <dgm:pt modelId="{358F74AC-FC7D-465B-BD12-B6CCC00F3D29}" type="pres">
      <dgm:prSet presAssocID="{A6406C01-7E83-4650-8EF5-394419DCB348}" presName="noGeometry" presStyleCnt="0"/>
      <dgm:spPr/>
    </dgm:pt>
    <dgm:pt modelId="{610B5FFC-C0C9-444C-9F7A-14D1B54F604D}" type="pres">
      <dgm:prSet presAssocID="{A6406C01-7E83-4650-8EF5-394419DCB348}" presName="childTextVisible" presStyleLbl="bgAccFollowNode1" presStyleIdx="0" presStyleCnt="3">
        <dgm:presLayoutVars>
          <dgm:bulletEnabled val="1"/>
        </dgm:presLayoutVars>
      </dgm:prSet>
      <dgm:spPr/>
    </dgm:pt>
    <dgm:pt modelId="{FB705FC1-639E-4064-8E9A-A79870DE5273}" type="pres">
      <dgm:prSet presAssocID="{A6406C01-7E83-4650-8EF5-394419DCB348}" presName="childTextHidden" presStyleLbl="bgAccFollowNode1" presStyleIdx="0" presStyleCnt="3"/>
      <dgm:spPr/>
    </dgm:pt>
    <dgm:pt modelId="{47DA5750-48DC-4E4F-815D-0B05DBC30DAB}" type="pres">
      <dgm:prSet presAssocID="{A6406C01-7E83-4650-8EF5-394419DCB348}" presName="parentText" presStyleLbl="node1" presStyleIdx="0" presStyleCnt="3">
        <dgm:presLayoutVars>
          <dgm:chMax val="1"/>
          <dgm:bulletEnabled val="1"/>
        </dgm:presLayoutVars>
      </dgm:prSet>
      <dgm:spPr/>
    </dgm:pt>
    <dgm:pt modelId="{6319C676-A7DE-4777-9BB4-3B6D30ED3F5C}" type="pres">
      <dgm:prSet presAssocID="{A6406C01-7E83-4650-8EF5-394419DCB348}" presName="aSpace" presStyleCnt="0"/>
      <dgm:spPr/>
    </dgm:pt>
    <dgm:pt modelId="{CA708D38-D093-4C16-A955-CF2CAC7F0A99}" type="pres">
      <dgm:prSet presAssocID="{5D952622-A79E-41E4-BBC2-6212DEFFA91C}" presName="compNode" presStyleCnt="0"/>
      <dgm:spPr/>
    </dgm:pt>
    <dgm:pt modelId="{6F3066E9-E96F-489D-8A4B-6D55FBE389F2}" type="pres">
      <dgm:prSet presAssocID="{5D952622-A79E-41E4-BBC2-6212DEFFA91C}" presName="noGeometry" presStyleCnt="0"/>
      <dgm:spPr/>
    </dgm:pt>
    <dgm:pt modelId="{00D2DC2C-7CA2-4A4B-B66D-3DDCAB7DC8E9}" type="pres">
      <dgm:prSet presAssocID="{5D952622-A79E-41E4-BBC2-6212DEFFA91C}" presName="childTextVisible" presStyleLbl="bgAccFollowNode1" presStyleIdx="1" presStyleCnt="3">
        <dgm:presLayoutVars>
          <dgm:bulletEnabled val="1"/>
        </dgm:presLayoutVars>
      </dgm:prSet>
      <dgm:spPr/>
    </dgm:pt>
    <dgm:pt modelId="{072FB640-0A28-40E8-9C0C-86BAF45C6EF0}" type="pres">
      <dgm:prSet presAssocID="{5D952622-A79E-41E4-BBC2-6212DEFFA91C}" presName="childTextHidden" presStyleLbl="bgAccFollowNode1" presStyleIdx="1" presStyleCnt="3"/>
      <dgm:spPr/>
    </dgm:pt>
    <dgm:pt modelId="{EE8733A1-7662-4D0A-B39E-2218596CC81C}" type="pres">
      <dgm:prSet presAssocID="{5D952622-A79E-41E4-BBC2-6212DEFFA91C}" presName="parentText" presStyleLbl="node1" presStyleIdx="1" presStyleCnt="3">
        <dgm:presLayoutVars>
          <dgm:chMax val="1"/>
          <dgm:bulletEnabled val="1"/>
        </dgm:presLayoutVars>
      </dgm:prSet>
      <dgm:spPr/>
    </dgm:pt>
    <dgm:pt modelId="{E0D7C734-E391-436F-996C-E60442F50A17}" type="pres">
      <dgm:prSet presAssocID="{5D952622-A79E-41E4-BBC2-6212DEFFA91C}" presName="aSpace" presStyleCnt="0"/>
      <dgm:spPr/>
    </dgm:pt>
    <dgm:pt modelId="{E8F3A685-8F9F-4BAC-8C8B-A1DE5AA41F3A}" type="pres">
      <dgm:prSet presAssocID="{50706FFE-8A00-485D-9FF7-8D310692C602}" presName="compNode" presStyleCnt="0"/>
      <dgm:spPr/>
    </dgm:pt>
    <dgm:pt modelId="{84BFA617-6CAF-4DA9-A086-82BCA61093BE}" type="pres">
      <dgm:prSet presAssocID="{50706FFE-8A00-485D-9FF7-8D310692C602}" presName="noGeometry" presStyleCnt="0"/>
      <dgm:spPr/>
    </dgm:pt>
    <dgm:pt modelId="{4BF699B1-BE15-42D1-9784-AA33CF29870E}" type="pres">
      <dgm:prSet presAssocID="{50706FFE-8A00-485D-9FF7-8D310692C602}" presName="childTextVisible" presStyleLbl="bgAccFollowNode1" presStyleIdx="2" presStyleCnt="3">
        <dgm:presLayoutVars>
          <dgm:bulletEnabled val="1"/>
        </dgm:presLayoutVars>
      </dgm:prSet>
      <dgm:spPr/>
    </dgm:pt>
    <dgm:pt modelId="{F0925EF4-86E2-4748-BA70-94AAF55AB064}" type="pres">
      <dgm:prSet presAssocID="{50706FFE-8A00-485D-9FF7-8D310692C602}" presName="childTextHidden" presStyleLbl="bgAccFollowNode1" presStyleIdx="2" presStyleCnt="3"/>
      <dgm:spPr/>
    </dgm:pt>
    <dgm:pt modelId="{78E9A4E4-18A9-4B73-8007-A63A71C71937}" type="pres">
      <dgm:prSet presAssocID="{50706FFE-8A00-485D-9FF7-8D310692C602}" presName="parentText" presStyleLbl="node1" presStyleIdx="2" presStyleCnt="3">
        <dgm:presLayoutVars>
          <dgm:chMax val="1"/>
          <dgm:bulletEnabled val="1"/>
        </dgm:presLayoutVars>
      </dgm:prSet>
      <dgm:spPr/>
    </dgm:pt>
  </dgm:ptLst>
  <dgm:cxnLst>
    <dgm:cxn modelId="{99E34304-5770-4691-A3EE-6A7C8B9ACD53}" type="presOf" srcId="{E4E9F0D0-FF23-4B59-9B97-973BCBE5DC65}" destId="{610B5FFC-C0C9-444C-9F7A-14D1B54F604D}" srcOrd="0" destOrd="0" presId="urn:microsoft.com/office/officeart/2005/8/layout/hProcess6"/>
    <dgm:cxn modelId="{81ACEA16-295B-4802-A889-1DC375F525AB}" type="presOf" srcId="{A6406C01-7E83-4650-8EF5-394419DCB348}" destId="{47DA5750-48DC-4E4F-815D-0B05DBC30DAB}" srcOrd="0" destOrd="0" presId="urn:microsoft.com/office/officeart/2005/8/layout/hProcess6"/>
    <dgm:cxn modelId="{130B0544-2388-4104-A721-8D29E7C77420}" type="presOf" srcId="{5D952622-A79E-41E4-BBC2-6212DEFFA91C}" destId="{EE8733A1-7662-4D0A-B39E-2218596CC81C}" srcOrd="0" destOrd="0" presId="urn:microsoft.com/office/officeart/2005/8/layout/hProcess6"/>
    <dgm:cxn modelId="{31498E67-CEA0-4571-B7AB-26A2113144F6}" type="presOf" srcId="{FBA29113-7A70-4E0E-B036-871C49B835F1}" destId="{8734DFB3-ADD8-4FD2-87D8-1981AA0ADD0B}" srcOrd="0" destOrd="0" presId="urn:microsoft.com/office/officeart/2005/8/layout/hProcess6"/>
    <dgm:cxn modelId="{11A0AF47-4BCA-470E-92BF-7B388FFB0DE8}" srcId="{50706FFE-8A00-485D-9FF7-8D310692C602}" destId="{3A9B5D84-CB00-4BC9-ADB2-5CF832F36763}" srcOrd="0" destOrd="0" parTransId="{BD57EC4A-052D-4824-8820-064BAC997A9B}" sibTransId="{98E878CF-4A49-4E76-BD23-AE7C5290BAFD}"/>
    <dgm:cxn modelId="{019AA969-1A2B-48C0-B7C9-005E817BC2CB}" type="presOf" srcId="{E4E9F0D0-FF23-4B59-9B97-973BCBE5DC65}" destId="{FB705FC1-639E-4064-8E9A-A79870DE5273}" srcOrd="1" destOrd="0" presId="urn:microsoft.com/office/officeart/2005/8/layout/hProcess6"/>
    <dgm:cxn modelId="{35AF286C-A401-4C08-B8A3-F38B03322BD8}" srcId="{5D952622-A79E-41E4-BBC2-6212DEFFA91C}" destId="{5248D9DA-6444-46F6-8D28-C8BB2253AAD1}" srcOrd="0" destOrd="0" parTransId="{A8533F77-F094-4EDB-BCC7-35E0D6A46B71}" sibTransId="{011B552E-515A-4C41-B810-0D2552861422}"/>
    <dgm:cxn modelId="{F36BB86E-E9BB-4DBF-9DFE-F8050046ED1F}" type="presOf" srcId="{3A9B5D84-CB00-4BC9-ADB2-5CF832F36763}" destId="{4BF699B1-BE15-42D1-9784-AA33CF29870E}" srcOrd="0" destOrd="0" presId="urn:microsoft.com/office/officeart/2005/8/layout/hProcess6"/>
    <dgm:cxn modelId="{BA539253-48E3-447C-8770-C31D10399C4A}" type="presOf" srcId="{50706FFE-8A00-485D-9FF7-8D310692C602}" destId="{78E9A4E4-18A9-4B73-8007-A63A71C71937}" srcOrd="0" destOrd="0" presId="urn:microsoft.com/office/officeart/2005/8/layout/hProcess6"/>
    <dgm:cxn modelId="{D2E26D7D-A939-4166-987B-3E9E5A080266}" type="presOf" srcId="{3A9B5D84-CB00-4BC9-ADB2-5CF832F36763}" destId="{F0925EF4-86E2-4748-BA70-94AAF55AB064}" srcOrd="1" destOrd="0" presId="urn:microsoft.com/office/officeart/2005/8/layout/hProcess6"/>
    <dgm:cxn modelId="{4D956F8D-5727-488A-93AF-F33602655A44}" srcId="{FBA29113-7A70-4E0E-B036-871C49B835F1}" destId="{A6406C01-7E83-4650-8EF5-394419DCB348}" srcOrd="0" destOrd="0" parTransId="{2586B3BB-DA8B-42DF-AC9A-77CE21607FD0}" sibTransId="{7C5B61F0-A4F6-4FCA-B552-36151F31051E}"/>
    <dgm:cxn modelId="{37A3A996-9723-4BDB-8959-9D9B7799BD9A}" srcId="{A6406C01-7E83-4650-8EF5-394419DCB348}" destId="{E4E9F0D0-FF23-4B59-9B97-973BCBE5DC65}" srcOrd="0" destOrd="0" parTransId="{E9237435-F938-45D4-8BF4-6D5D4DFF850F}" sibTransId="{D32B195A-7CAD-474B-B79C-BE4BB171E742}"/>
    <dgm:cxn modelId="{E23D729A-C2FC-40CD-8A08-F5EBB66CF80B}" type="presOf" srcId="{5248D9DA-6444-46F6-8D28-C8BB2253AAD1}" destId="{072FB640-0A28-40E8-9C0C-86BAF45C6EF0}" srcOrd="1" destOrd="0" presId="urn:microsoft.com/office/officeart/2005/8/layout/hProcess6"/>
    <dgm:cxn modelId="{A22BDB9A-90BB-4DA2-8850-00D4F1D3B898}" srcId="{FBA29113-7A70-4E0E-B036-871C49B835F1}" destId="{5D952622-A79E-41E4-BBC2-6212DEFFA91C}" srcOrd="1" destOrd="0" parTransId="{10627A68-BE4B-4A4A-9EC9-4CFEF1E4DF39}" sibTransId="{092BAEF3-D9F2-476B-9A0B-6F14CC814529}"/>
    <dgm:cxn modelId="{AE4FA1B2-1FFD-4999-BFB4-0E2A9E4BEBBB}" type="presOf" srcId="{5248D9DA-6444-46F6-8D28-C8BB2253AAD1}" destId="{00D2DC2C-7CA2-4A4B-B66D-3DDCAB7DC8E9}" srcOrd="0" destOrd="0" presId="urn:microsoft.com/office/officeart/2005/8/layout/hProcess6"/>
    <dgm:cxn modelId="{7599CECE-5293-4C57-A979-D096C99254C7}" srcId="{FBA29113-7A70-4E0E-B036-871C49B835F1}" destId="{50706FFE-8A00-485D-9FF7-8D310692C602}" srcOrd="2" destOrd="0" parTransId="{EF44BD91-19A4-424B-BA32-4A5492B6E40B}" sibTransId="{CD03DFF4-D962-46D6-AFFA-2A87FD08403E}"/>
    <dgm:cxn modelId="{FF0D50D3-9477-4407-8F44-B60B9728DED7}" type="presParOf" srcId="{8734DFB3-ADD8-4FD2-87D8-1981AA0ADD0B}" destId="{5C04AEFB-7132-4B28-A7D3-862245070A8D}" srcOrd="0" destOrd="0" presId="urn:microsoft.com/office/officeart/2005/8/layout/hProcess6"/>
    <dgm:cxn modelId="{126CE751-65CF-4E60-902C-2D0B01478834}" type="presParOf" srcId="{5C04AEFB-7132-4B28-A7D3-862245070A8D}" destId="{358F74AC-FC7D-465B-BD12-B6CCC00F3D29}" srcOrd="0" destOrd="0" presId="urn:microsoft.com/office/officeart/2005/8/layout/hProcess6"/>
    <dgm:cxn modelId="{C6915109-771C-43AE-A4C7-A411D8E5978F}" type="presParOf" srcId="{5C04AEFB-7132-4B28-A7D3-862245070A8D}" destId="{610B5FFC-C0C9-444C-9F7A-14D1B54F604D}" srcOrd="1" destOrd="0" presId="urn:microsoft.com/office/officeart/2005/8/layout/hProcess6"/>
    <dgm:cxn modelId="{954FE73F-9595-47D0-9AB9-6EB7EDC39F8E}" type="presParOf" srcId="{5C04AEFB-7132-4B28-A7D3-862245070A8D}" destId="{FB705FC1-639E-4064-8E9A-A79870DE5273}" srcOrd="2" destOrd="0" presId="urn:microsoft.com/office/officeart/2005/8/layout/hProcess6"/>
    <dgm:cxn modelId="{362B7B1C-776A-481A-B10E-B2136C044DB5}" type="presParOf" srcId="{5C04AEFB-7132-4B28-A7D3-862245070A8D}" destId="{47DA5750-48DC-4E4F-815D-0B05DBC30DAB}" srcOrd="3" destOrd="0" presId="urn:microsoft.com/office/officeart/2005/8/layout/hProcess6"/>
    <dgm:cxn modelId="{AB361918-49A4-4458-A6B4-A38162139DB4}" type="presParOf" srcId="{8734DFB3-ADD8-4FD2-87D8-1981AA0ADD0B}" destId="{6319C676-A7DE-4777-9BB4-3B6D30ED3F5C}" srcOrd="1" destOrd="0" presId="urn:microsoft.com/office/officeart/2005/8/layout/hProcess6"/>
    <dgm:cxn modelId="{3E32ED31-FAFA-41FB-A502-0C9269827B55}" type="presParOf" srcId="{8734DFB3-ADD8-4FD2-87D8-1981AA0ADD0B}" destId="{CA708D38-D093-4C16-A955-CF2CAC7F0A99}" srcOrd="2" destOrd="0" presId="urn:microsoft.com/office/officeart/2005/8/layout/hProcess6"/>
    <dgm:cxn modelId="{38B5F8BF-C6A8-4D51-8681-B847070CD1C0}" type="presParOf" srcId="{CA708D38-D093-4C16-A955-CF2CAC7F0A99}" destId="{6F3066E9-E96F-489D-8A4B-6D55FBE389F2}" srcOrd="0" destOrd="0" presId="urn:microsoft.com/office/officeart/2005/8/layout/hProcess6"/>
    <dgm:cxn modelId="{B873A9F4-217E-473A-8D65-14527890AC34}" type="presParOf" srcId="{CA708D38-D093-4C16-A955-CF2CAC7F0A99}" destId="{00D2DC2C-7CA2-4A4B-B66D-3DDCAB7DC8E9}" srcOrd="1" destOrd="0" presId="urn:microsoft.com/office/officeart/2005/8/layout/hProcess6"/>
    <dgm:cxn modelId="{F573A08D-1388-4362-9D10-155655876363}" type="presParOf" srcId="{CA708D38-D093-4C16-A955-CF2CAC7F0A99}" destId="{072FB640-0A28-40E8-9C0C-86BAF45C6EF0}" srcOrd="2" destOrd="0" presId="urn:microsoft.com/office/officeart/2005/8/layout/hProcess6"/>
    <dgm:cxn modelId="{7ADF5CCF-F26A-45B5-9692-98B07AFD46A1}" type="presParOf" srcId="{CA708D38-D093-4C16-A955-CF2CAC7F0A99}" destId="{EE8733A1-7662-4D0A-B39E-2218596CC81C}" srcOrd="3" destOrd="0" presId="urn:microsoft.com/office/officeart/2005/8/layout/hProcess6"/>
    <dgm:cxn modelId="{985C18C8-95A3-4479-821C-610A2BAFFFF3}" type="presParOf" srcId="{8734DFB3-ADD8-4FD2-87D8-1981AA0ADD0B}" destId="{E0D7C734-E391-436F-996C-E60442F50A17}" srcOrd="3" destOrd="0" presId="urn:microsoft.com/office/officeart/2005/8/layout/hProcess6"/>
    <dgm:cxn modelId="{951CD7FA-A9B4-463F-BD0D-452C521FF523}" type="presParOf" srcId="{8734DFB3-ADD8-4FD2-87D8-1981AA0ADD0B}" destId="{E8F3A685-8F9F-4BAC-8C8B-A1DE5AA41F3A}" srcOrd="4" destOrd="0" presId="urn:microsoft.com/office/officeart/2005/8/layout/hProcess6"/>
    <dgm:cxn modelId="{E08D8862-B273-4AA6-9A90-754366CE4945}" type="presParOf" srcId="{E8F3A685-8F9F-4BAC-8C8B-A1DE5AA41F3A}" destId="{84BFA617-6CAF-4DA9-A086-82BCA61093BE}" srcOrd="0" destOrd="0" presId="urn:microsoft.com/office/officeart/2005/8/layout/hProcess6"/>
    <dgm:cxn modelId="{69392B4C-2A7B-41A4-A48C-35E312A6434A}" type="presParOf" srcId="{E8F3A685-8F9F-4BAC-8C8B-A1DE5AA41F3A}" destId="{4BF699B1-BE15-42D1-9784-AA33CF29870E}" srcOrd="1" destOrd="0" presId="urn:microsoft.com/office/officeart/2005/8/layout/hProcess6"/>
    <dgm:cxn modelId="{29F5DEAB-A9C8-47F8-A089-1585C323795A}" type="presParOf" srcId="{E8F3A685-8F9F-4BAC-8C8B-A1DE5AA41F3A}" destId="{F0925EF4-86E2-4748-BA70-94AAF55AB064}" srcOrd="2" destOrd="0" presId="urn:microsoft.com/office/officeart/2005/8/layout/hProcess6"/>
    <dgm:cxn modelId="{E9A57A1B-DDAF-4905-B46C-246DB5E9FB2A}" type="presParOf" srcId="{E8F3A685-8F9F-4BAC-8C8B-A1DE5AA41F3A}" destId="{78E9A4E4-18A9-4B73-8007-A63A71C71937}" srcOrd="3" destOrd="0" presId="urn:microsoft.com/office/officeart/2005/8/layout/hProcess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0B5FFC-C0C9-444C-9F7A-14D1B54F604D}">
      <dsp:nvSpPr>
        <dsp:cNvPr id="0" name=""/>
        <dsp:cNvSpPr/>
      </dsp:nvSpPr>
      <dsp:spPr>
        <a:xfrm>
          <a:off x="623515"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Klassen mit erzeugender Methode erstellen</a:t>
          </a:r>
        </a:p>
      </dsp:txBody>
      <dsp:txXfrm>
        <a:off x="1242342" y="1147694"/>
        <a:ext cx="1206713" cy="1514611"/>
      </dsp:txXfrm>
    </dsp:sp>
    <dsp:sp modelId="{47DA5750-48DC-4E4F-815D-0B05DBC30DAB}">
      <dsp:nvSpPr>
        <dsp:cNvPr id="0" name=""/>
        <dsp:cNvSpPr/>
      </dsp:nvSpPr>
      <dsp:spPr>
        <a:xfrm>
          <a:off x="4688"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1</a:t>
          </a:r>
        </a:p>
      </dsp:txBody>
      <dsp:txXfrm>
        <a:off x="185938" y="1467422"/>
        <a:ext cx="875154" cy="875154"/>
      </dsp:txXfrm>
    </dsp:sp>
    <dsp:sp modelId="{00D2DC2C-7CA2-4A4B-B66D-3DDCAB7DC8E9}">
      <dsp:nvSpPr>
        <dsp:cNvPr id="0" name=""/>
        <dsp:cNvSpPr/>
      </dsp:nvSpPr>
      <dsp:spPr>
        <a:xfrm>
          <a:off x="3872358"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 der Methode Model-Instanzen erstellen</a:t>
          </a:r>
        </a:p>
      </dsp:txBody>
      <dsp:txXfrm>
        <a:off x="4491186" y="1147694"/>
        <a:ext cx="1206713" cy="1514611"/>
      </dsp:txXfrm>
    </dsp:sp>
    <dsp:sp modelId="{EE8733A1-7662-4D0A-B39E-2218596CC81C}">
      <dsp:nvSpPr>
        <dsp:cNvPr id="0" name=""/>
        <dsp:cNvSpPr/>
      </dsp:nvSpPr>
      <dsp:spPr>
        <a:xfrm>
          <a:off x="3253531"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2</a:t>
          </a:r>
        </a:p>
      </dsp:txBody>
      <dsp:txXfrm>
        <a:off x="3434781" y="1467422"/>
        <a:ext cx="875154" cy="875154"/>
      </dsp:txXfrm>
    </dsp:sp>
    <dsp:sp modelId="{4BF699B1-BE15-42D1-9784-AA33CF29870E}">
      <dsp:nvSpPr>
        <dsp:cNvPr id="0" name=""/>
        <dsp:cNvSpPr/>
      </dsp:nvSpPr>
      <dsp:spPr>
        <a:xfrm>
          <a:off x="7121202"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Instanzen in Collection einfügen</a:t>
          </a:r>
        </a:p>
      </dsp:txBody>
      <dsp:txXfrm>
        <a:off x="7740029" y="1147694"/>
        <a:ext cx="1206713" cy="1514611"/>
      </dsp:txXfrm>
    </dsp:sp>
    <dsp:sp modelId="{78E9A4E4-18A9-4B73-8007-A63A71C71937}">
      <dsp:nvSpPr>
        <dsp:cNvPr id="0" name=""/>
        <dsp:cNvSpPr/>
      </dsp:nvSpPr>
      <dsp:spPr>
        <a:xfrm>
          <a:off x="6502375"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3</a:t>
          </a:r>
        </a:p>
      </dsp:txBody>
      <dsp:txXfrm>
        <a:off x="6683625" y="1467422"/>
        <a:ext cx="875154" cy="87515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421EF4D-45B6-414B-9EE9-1C8B41E7BD96}" type="datetime1">
              <a:rPr lang="de-DE" smtClean="0"/>
              <a:t>21.01.2019</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604A0D4-B89B-4ADD-AF9E-38636B40EE4E}" type="slidenum">
              <a:rPr lang="de-DE" smtClean="0"/>
              <a:t>‹Nr.›</a:t>
            </a:fld>
            <a:endParaRPr lang="de-DE" dirty="0"/>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svg>
</file>

<file path=ppt/media/image6.pn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50C98C3-EF17-4779-9FA2-89777B4952B0}" type="datetime1">
              <a:rPr lang="de-DE" smtClean="0"/>
              <a:t>21.01.2019</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dirty="0"/>
          </a:p>
        </p:txBody>
      </p:sp>
      <p:sp>
        <p:nvSpPr>
          <p:cNvPr id="5" name="Notizenplatzhalt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2869989-EB00-4EE7-BCB5-25BDC5BB29F8}" type="slidenum">
              <a:rPr lang="de-DE" smtClean="0"/>
              <a:t>‹Nr.›</a:t>
            </a:fld>
            <a:endParaRPr lang="de-DE" dirty="0"/>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a:t>
            </a:fld>
            <a:endParaRPr lang="de-DE" dirty="0"/>
          </a:p>
        </p:txBody>
      </p:sp>
    </p:spTree>
    <p:extLst>
      <p:ext uri="{BB962C8B-B14F-4D97-AF65-F5344CB8AC3E}">
        <p14:creationId xmlns:p14="http://schemas.microsoft.com/office/powerpoint/2010/main" val="1396085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CalculatorViewModel</a:t>
            </a:r>
            <a:r>
              <a:rPr lang="de-DE" dirty="0"/>
              <a:t> Konstruktor </a:t>
            </a:r>
            <a:r>
              <a:rPr lang="de-DE" dirty="0" err="1"/>
              <a:t>attach</a:t>
            </a:r>
            <a:r>
              <a:rPr lang="de-DE" dirty="0"/>
              <a:t>() zeigen, </a:t>
            </a:r>
            <a:r>
              <a:rPr lang="de-DE" dirty="0" err="1"/>
              <a:t>ICalculatorStringObserver</a:t>
            </a:r>
            <a:r>
              <a:rPr lang="de-DE" dirty="0"/>
              <a:t> zeigen und dann auf </a:t>
            </a:r>
            <a:r>
              <a:rPr lang="de-DE" dirty="0" err="1"/>
              <a:t>CalculatorStringOberserver</a:t>
            </a:r>
            <a:r>
              <a:rPr lang="de-DE" dirty="0"/>
              <a:t> übergehen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14</a:t>
            </a:fld>
            <a:endParaRPr lang="de-DE" dirty="0"/>
          </a:p>
        </p:txBody>
      </p:sp>
    </p:spTree>
    <p:extLst>
      <p:ext uri="{BB962C8B-B14F-4D97-AF65-F5344CB8AC3E}">
        <p14:creationId xmlns:p14="http://schemas.microsoft.com/office/powerpoint/2010/main" val="10915647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Singleton Implementation in </a:t>
            </a:r>
            <a:r>
              <a:rPr lang="de-DE" dirty="0" err="1"/>
              <a:t>CalculatorModel</a:t>
            </a:r>
            <a:r>
              <a:rPr lang="de-DE" dirty="0"/>
              <a:t> zeigen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15</a:t>
            </a:fld>
            <a:endParaRPr lang="de-DE" dirty="0"/>
          </a:p>
        </p:txBody>
      </p:sp>
    </p:spTree>
    <p:extLst>
      <p:ext uri="{BB962C8B-B14F-4D97-AF65-F5344CB8AC3E}">
        <p14:creationId xmlns:p14="http://schemas.microsoft.com/office/powerpoint/2010/main" val="23007691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Durch die Tests durchführen nachdem alles erklärt ist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16</a:t>
            </a:fld>
            <a:endParaRPr lang="de-DE" dirty="0"/>
          </a:p>
        </p:txBody>
      </p:sp>
    </p:spTree>
    <p:extLst>
      <p:ext uri="{BB962C8B-B14F-4D97-AF65-F5344CB8AC3E}">
        <p14:creationId xmlns:p14="http://schemas.microsoft.com/office/powerpoint/2010/main" val="3991250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Programmierung ist wie Puzzlespielen. Man kann beliebiges Teil nehmen und mit Gewalt in die Lücke zwängen oder man findet das passende Stück und das Puzzle ist auch noch in einem Jahr spielbar.</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18</a:t>
            </a:fld>
            <a:endParaRPr lang="de-DE" dirty="0"/>
          </a:p>
        </p:txBody>
      </p:sp>
    </p:spTree>
    <p:extLst>
      <p:ext uri="{BB962C8B-B14F-4D97-AF65-F5344CB8AC3E}">
        <p14:creationId xmlns:p14="http://schemas.microsoft.com/office/powerpoint/2010/main" val="634745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Programmierer steigt in ein Projekt ein und hat keine Ahnung vom Code, kaum nachvollziehbar, kaum erweiterbar -&gt; Genervt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3</a:t>
            </a:fld>
            <a:endParaRPr lang="de-DE" dirty="0"/>
          </a:p>
        </p:txBody>
      </p:sp>
    </p:spTree>
    <p:extLst>
      <p:ext uri="{BB962C8B-B14F-4D97-AF65-F5344CB8AC3E}">
        <p14:creationId xmlns:p14="http://schemas.microsoft.com/office/powerpoint/2010/main" val="626061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5</a:t>
            </a:fld>
            <a:endParaRPr lang="de-DE" dirty="0"/>
          </a:p>
        </p:txBody>
      </p:sp>
    </p:spTree>
    <p:extLst>
      <p:ext uri="{BB962C8B-B14F-4D97-AF65-F5344CB8AC3E}">
        <p14:creationId xmlns:p14="http://schemas.microsoft.com/office/powerpoint/2010/main" val="1980303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6</a:t>
            </a:fld>
            <a:endParaRPr lang="de-DE" dirty="0"/>
          </a:p>
        </p:txBody>
      </p:sp>
    </p:spTree>
    <p:extLst>
      <p:ext uri="{BB962C8B-B14F-4D97-AF65-F5344CB8AC3E}">
        <p14:creationId xmlns:p14="http://schemas.microsoft.com/office/powerpoint/2010/main" val="1528434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7</a:t>
            </a:fld>
            <a:endParaRPr lang="de-DE" dirty="0"/>
          </a:p>
        </p:txBody>
      </p:sp>
    </p:spTree>
    <p:extLst>
      <p:ext uri="{BB962C8B-B14F-4D97-AF65-F5344CB8AC3E}">
        <p14:creationId xmlns:p14="http://schemas.microsoft.com/office/powerpoint/2010/main" val="3688730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9</a:t>
            </a:fld>
            <a:endParaRPr lang="de-DE" dirty="0"/>
          </a:p>
        </p:txBody>
      </p:sp>
    </p:spTree>
    <p:extLst>
      <p:ext uri="{BB962C8B-B14F-4D97-AF65-F5344CB8AC3E}">
        <p14:creationId xmlns:p14="http://schemas.microsoft.com/office/powerpoint/2010/main" val="1742422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10</a:t>
            </a:fld>
            <a:endParaRPr lang="de-DE" dirty="0"/>
          </a:p>
        </p:txBody>
      </p:sp>
    </p:spTree>
    <p:extLst>
      <p:ext uri="{BB962C8B-B14F-4D97-AF65-F5344CB8AC3E}">
        <p14:creationId xmlns:p14="http://schemas.microsoft.com/office/powerpoint/2010/main" val="1251418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11</a:t>
            </a:fld>
            <a:endParaRPr lang="de-DE" dirty="0"/>
          </a:p>
        </p:txBody>
      </p:sp>
    </p:spTree>
    <p:extLst>
      <p:ext uri="{BB962C8B-B14F-4D97-AF65-F5344CB8AC3E}">
        <p14:creationId xmlns:p14="http://schemas.microsoft.com/office/powerpoint/2010/main" val="651277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Taschenrechner erstmal einmal zeigen</a:t>
            </a:r>
            <a:br>
              <a:rPr lang="de-DE" dirty="0"/>
            </a:br>
            <a:r>
              <a:rPr lang="de-DE" dirty="0"/>
              <a:t>Anfangen bei </a:t>
            </a:r>
            <a:r>
              <a:rPr lang="de-DE" dirty="0" err="1"/>
              <a:t>CalculatorViewModel</a:t>
            </a:r>
            <a:r>
              <a:rPr lang="de-DE" dirty="0"/>
              <a:t> und </a:t>
            </a:r>
            <a:r>
              <a:rPr lang="de-DE" dirty="0" err="1"/>
              <a:t>loadOperations</a:t>
            </a:r>
            <a:r>
              <a:rPr lang="de-DE" dirty="0"/>
              <a:t>() zeigen und dann Schritt für Schritt durchgehen: Konstruktor, </a:t>
            </a:r>
            <a:r>
              <a:rPr lang="de-DE" dirty="0" err="1"/>
              <a:t>MathNumber</a:t>
            </a:r>
            <a:r>
              <a:rPr lang="de-DE" dirty="0"/>
              <a:t>, Befüllung der Collection, Rückgabe</a:t>
            </a:r>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13</a:t>
            </a:fld>
            <a:endParaRPr lang="de-DE" dirty="0"/>
          </a:p>
        </p:txBody>
      </p:sp>
    </p:spTree>
    <p:extLst>
      <p:ext uri="{BB962C8B-B14F-4D97-AF65-F5344CB8AC3E}">
        <p14:creationId xmlns:p14="http://schemas.microsoft.com/office/powerpoint/2010/main" val="3158757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5" name="Gruppe 4"/>
          <p:cNvGrpSpPr/>
          <p:nvPr userDrawn="1"/>
        </p:nvGrpSpPr>
        <p:grpSpPr bwMode="hidden">
          <a:xfrm>
            <a:off x="-1" y="0"/>
            <a:ext cx="12192002" cy="6858000"/>
            <a:chOff x="-1" y="0"/>
            <a:chExt cx="12192002" cy="6858000"/>
          </a:xfrm>
        </p:grpSpPr>
        <p:cxnSp>
          <p:nvCxnSpPr>
            <p:cNvPr id="6" name="Gerader Verbinde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Gerader Verbinde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uppe 22"/>
            <p:cNvGrpSpPr/>
            <p:nvPr userDrawn="1"/>
          </p:nvGrpSpPr>
          <p:grpSpPr bwMode="hidden">
            <a:xfrm>
              <a:off x="-1" y="0"/>
              <a:ext cx="12192001" cy="6858000"/>
              <a:chOff x="-1" y="0"/>
              <a:chExt cx="12192001" cy="6858000"/>
            </a:xfrm>
          </p:grpSpPr>
          <p:cxnSp>
            <p:nvCxnSpPr>
              <p:cNvPr id="41" name="Gerader Verbinde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uppe 45"/>
              <p:cNvGrpSpPr/>
              <p:nvPr/>
            </p:nvGrpSpPr>
            <p:grpSpPr bwMode="hidden">
              <a:xfrm>
                <a:off x="6327885" y="0"/>
                <a:ext cx="5864115" cy="5898673"/>
                <a:chOff x="6327885" y="0"/>
                <a:chExt cx="5864115" cy="5898673"/>
              </a:xfrm>
            </p:grpSpPr>
            <p:cxnSp>
              <p:nvCxnSpPr>
                <p:cNvPr id="52" name="Gerader Verbinde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Gerader Verbinde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uppe 23"/>
            <p:cNvGrpSpPr/>
            <p:nvPr userDrawn="1"/>
          </p:nvGrpSpPr>
          <p:grpSpPr bwMode="hidden">
            <a:xfrm flipH="1">
              <a:off x="0" y="0"/>
              <a:ext cx="12192001" cy="6858000"/>
              <a:chOff x="-1" y="0"/>
              <a:chExt cx="12192001" cy="6858000"/>
            </a:xfrm>
          </p:grpSpPr>
          <p:cxnSp>
            <p:nvCxnSpPr>
              <p:cNvPr id="25" name="Gerader Verbinde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Gerader Verbinde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uppe 29"/>
              <p:cNvGrpSpPr/>
              <p:nvPr/>
            </p:nvGrpSpPr>
            <p:grpSpPr bwMode="hidden">
              <a:xfrm>
                <a:off x="6327885" y="0"/>
                <a:ext cx="5864115" cy="5898673"/>
                <a:chOff x="6327885" y="0"/>
                <a:chExt cx="5864115" cy="5898673"/>
              </a:xfrm>
            </p:grpSpPr>
            <p:cxnSp>
              <p:nvCxnSpPr>
                <p:cNvPr id="36" name="Gerader Verbinde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Gerader Verbinde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ctrTitle" hasCustomPrompt="1"/>
          </p:nvPr>
        </p:nvSpPr>
        <p:spPr>
          <a:xfrm>
            <a:off x="1293845" y="1909346"/>
            <a:ext cx="9604310" cy="3383280"/>
          </a:xfrm>
        </p:spPr>
        <p:txBody>
          <a:bodyPr rtlCol="0" anchor="b">
            <a:normAutofit/>
          </a:bodyPr>
          <a:lstStyle>
            <a:lvl1pPr algn="l">
              <a:lnSpc>
                <a:spcPct val="76000"/>
              </a:lnSpc>
              <a:defRPr sz="8000" cap="none" baseline="0">
                <a:solidFill>
                  <a:schemeClr val="tx1"/>
                </a:solidFill>
              </a:defRPr>
            </a:lvl1pPr>
          </a:lstStyle>
          <a:p>
            <a:pPr rtl="0"/>
            <a:r>
              <a:rPr lang="de-DE"/>
              <a:t>Titelmasterformat durch Klicken bearbeiten</a:t>
            </a:r>
            <a:endParaRPr lang="de-DE" dirty="0"/>
          </a:p>
        </p:txBody>
      </p:sp>
      <p:sp>
        <p:nvSpPr>
          <p:cNvPr id="3" name="Untertitel 2"/>
          <p:cNvSpPr>
            <a:spLocks noGrp="1"/>
          </p:cNvSpPr>
          <p:nvPr>
            <p:ph type="subTitle" idx="1" hasCustomPrompt="1"/>
          </p:nvPr>
        </p:nvSpPr>
        <p:spPr>
          <a:xfrm>
            <a:off x="1293845" y="5432564"/>
            <a:ext cx="9604310" cy="457200"/>
          </a:xfrm>
        </p:spPr>
        <p:txBody>
          <a:bodyPr rtlCol="0">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a:t>Formatvorlage des Untertitelmasters durch Klicken bearbeiten</a:t>
            </a:r>
            <a:endParaRPr lang="de-DE" dirty="0"/>
          </a:p>
        </p:txBody>
      </p:sp>
      <p:cxnSp>
        <p:nvCxnSpPr>
          <p:cNvPr id="58" name="Gerader Verbinde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A0477854-1E5E-4784-9BDB-43D41F13015D}"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hasCustomPrompt="1"/>
          </p:nvPr>
        </p:nvSpPr>
        <p:spPr>
          <a:xfrm>
            <a:off x="9209314" y="489856"/>
            <a:ext cx="1687286" cy="5301343"/>
          </a:xfrm>
        </p:spPr>
        <p:txBody>
          <a:bodyPr vert="eaVert"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a:xfrm>
            <a:off x="1295399" y="489856"/>
            <a:ext cx="7587344" cy="5301343"/>
          </a:xfrm>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7F7032EE-C68C-4D26-8D69-0D76468C1D20}"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idx="1"/>
          </p:nvPr>
        </p:nvSpPr>
        <p:spPr/>
        <p:txBody>
          <a:bodyPr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35A004FD-F6EF-426C-AEB2-3916FA37C1D0}"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uppe 6"/>
          <p:cNvGrpSpPr/>
          <p:nvPr userDrawn="1"/>
        </p:nvGrpSpPr>
        <p:grpSpPr bwMode="hidden">
          <a:xfrm>
            <a:off x="-1" y="0"/>
            <a:ext cx="12192002" cy="6858000"/>
            <a:chOff x="-1" y="0"/>
            <a:chExt cx="12192002" cy="6858000"/>
          </a:xfrm>
        </p:grpSpPr>
        <p:cxnSp>
          <p:nvCxnSpPr>
            <p:cNvPr id="8" name="Gerader Verbinde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uppe 23"/>
            <p:cNvGrpSpPr/>
            <p:nvPr userDrawn="1"/>
          </p:nvGrpSpPr>
          <p:grpSpPr bwMode="hidden">
            <a:xfrm>
              <a:off x="-1" y="0"/>
              <a:ext cx="12192001" cy="6858000"/>
              <a:chOff x="-1" y="0"/>
              <a:chExt cx="12192001" cy="6858000"/>
            </a:xfrm>
          </p:grpSpPr>
          <p:cxnSp>
            <p:nvCxnSpPr>
              <p:cNvPr id="42" name="Gerader Verbinde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uppe 46"/>
              <p:cNvGrpSpPr/>
              <p:nvPr/>
            </p:nvGrpSpPr>
            <p:grpSpPr bwMode="hidden">
              <a:xfrm>
                <a:off x="6327885" y="0"/>
                <a:ext cx="5864115" cy="5898673"/>
                <a:chOff x="6327885" y="0"/>
                <a:chExt cx="5864115" cy="5898673"/>
              </a:xfrm>
            </p:grpSpPr>
            <p:cxnSp>
              <p:nvCxnSpPr>
                <p:cNvPr id="53" name="Gerader Verbinde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Gerader Verbinde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uppe 24"/>
            <p:cNvGrpSpPr/>
            <p:nvPr userDrawn="1"/>
          </p:nvGrpSpPr>
          <p:grpSpPr bwMode="hidden">
            <a:xfrm flipH="1">
              <a:off x="0" y="0"/>
              <a:ext cx="12192001" cy="6858000"/>
              <a:chOff x="-1" y="0"/>
              <a:chExt cx="12192001" cy="6858000"/>
            </a:xfrm>
          </p:grpSpPr>
          <p:cxnSp>
            <p:nvCxnSpPr>
              <p:cNvPr id="26" name="Gerader Verbinde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uppe 30"/>
              <p:cNvGrpSpPr/>
              <p:nvPr/>
            </p:nvGrpSpPr>
            <p:grpSpPr bwMode="hidden">
              <a:xfrm>
                <a:off x="6327885" y="0"/>
                <a:ext cx="5864115" cy="5898673"/>
                <a:chOff x="6327885" y="0"/>
                <a:chExt cx="5864115" cy="5898673"/>
              </a:xfrm>
            </p:grpSpPr>
            <p:cxnSp>
              <p:nvCxnSpPr>
                <p:cNvPr id="37" name="Gerader Verbinde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Gerader Verbinde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title" hasCustomPrompt="1"/>
          </p:nvPr>
        </p:nvSpPr>
        <p:spPr>
          <a:xfrm>
            <a:off x="1295400" y="2541573"/>
            <a:ext cx="9601200" cy="2743200"/>
          </a:xfrm>
        </p:spPr>
        <p:txBody>
          <a:bodyPr rtlCol="0" anchor="b">
            <a:normAutofit/>
          </a:bodyPr>
          <a:lstStyle>
            <a:lvl1pPr>
              <a:lnSpc>
                <a:spcPct val="85000"/>
              </a:lnSpc>
              <a:defRPr sz="6000" cap="none" baseline="0">
                <a:solidFill>
                  <a:schemeClr val="tx1"/>
                </a:solidFill>
              </a:defRPr>
            </a:lvl1p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5431536"/>
            <a:ext cx="9601200" cy="457200"/>
          </a:xfrm>
        </p:spPr>
        <p:txBody>
          <a:bodyPr rtlCol="0">
            <a:normAutofit/>
          </a:bodyPr>
          <a:lstStyle>
            <a:lvl1pPr marL="0" indent="0" rtl="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de-DE"/>
              <a:t>Mastertextformat bearbeiten</a:t>
            </a:r>
          </a:p>
        </p:txBody>
      </p:sp>
      <p:cxnSp>
        <p:nvCxnSpPr>
          <p:cNvPr id="58" name="Gerader Verbinde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sz="half" idx="1"/>
          </p:nvPr>
        </p:nvSpPr>
        <p:spPr>
          <a:xfrm>
            <a:off x="12954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Inhaltsplatzhalter 3"/>
          <p:cNvSpPr>
            <a:spLocks noGrp="1"/>
          </p:cNvSpPr>
          <p:nvPr>
            <p:ph sz="half" idx="2"/>
          </p:nvPr>
        </p:nvSpPr>
        <p:spPr>
          <a:xfrm>
            <a:off x="63246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p>
            <a:pPr rtl="0"/>
            <a:fld id="{0FC999E1-9E53-4DFB-B02D-FCD47F7383BB}" type="datetime1">
              <a:rPr lang="de-DE" smtClean="0"/>
              <a:t>21.01.2019</a:t>
            </a:fld>
            <a:endParaRPr lang="de-DE" dirty="0"/>
          </a:p>
        </p:txBody>
      </p:sp>
      <p:sp>
        <p:nvSpPr>
          <p:cNvPr id="7" name="Foliennummernplatzhalter 6"/>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Textplatzhalter 2"/>
          <p:cNvSpPr>
            <a:spLocks noGrp="1"/>
          </p:cNvSpPr>
          <p:nvPr>
            <p:ph type="body" idx="1"/>
          </p:nvPr>
        </p:nvSpPr>
        <p:spPr>
          <a:xfrm>
            <a:off x="12954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2954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Textplatzhalter 4"/>
          <p:cNvSpPr>
            <a:spLocks noGrp="1"/>
          </p:cNvSpPr>
          <p:nvPr>
            <p:ph type="body" sz="quarter" idx="3"/>
          </p:nvPr>
        </p:nvSpPr>
        <p:spPr>
          <a:xfrm>
            <a:off x="63246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p:cNvSpPr>
            <a:spLocks noGrp="1"/>
          </p:cNvSpPr>
          <p:nvPr>
            <p:ph sz="quarter" idx="4"/>
          </p:nvPr>
        </p:nvSpPr>
        <p:spPr>
          <a:xfrm>
            <a:off x="63246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8" name="Fußzeilenplatzhalter 7"/>
          <p:cNvSpPr>
            <a:spLocks noGrp="1"/>
          </p:cNvSpPr>
          <p:nvPr>
            <p:ph type="ftr" sz="quarter" idx="11"/>
          </p:nvPr>
        </p:nvSpPr>
        <p:spPr/>
        <p:txBody>
          <a:bodyPr rtlCol="0"/>
          <a:lstStyle/>
          <a:p>
            <a:pPr rtl="0"/>
            <a:r>
              <a:rPr lang="de-DE"/>
              <a:t>Fußzeile hinzufügen</a:t>
            </a:r>
            <a:endParaRPr lang="de-DE" dirty="0"/>
          </a:p>
        </p:txBody>
      </p:sp>
      <p:sp>
        <p:nvSpPr>
          <p:cNvPr id="7" name="Datumsplatzhalter 6"/>
          <p:cNvSpPr>
            <a:spLocks noGrp="1"/>
          </p:cNvSpPr>
          <p:nvPr>
            <p:ph type="dt" sz="half" idx="10"/>
          </p:nvPr>
        </p:nvSpPr>
        <p:spPr/>
        <p:txBody>
          <a:bodyPr rtlCol="0"/>
          <a:lstStyle/>
          <a:p>
            <a:pPr rtl="0"/>
            <a:fld id="{FB4A9DD5-9D53-4452-86D6-52D2DBB7CE0F}" type="datetime1">
              <a:rPr lang="de-DE" smtClean="0"/>
              <a:t>21.01.2019</a:t>
            </a:fld>
            <a:endParaRPr lang="de-DE" dirty="0"/>
          </a:p>
        </p:txBody>
      </p:sp>
      <p:sp>
        <p:nvSpPr>
          <p:cNvPr id="9" name="Foliennummernplatzhalter 8"/>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4" name="Fußzeilenplatzhalter 3"/>
          <p:cNvSpPr>
            <a:spLocks noGrp="1"/>
          </p:cNvSpPr>
          <p:nvPr>
            <p:ph type="ftr" sz="quarter" idx="11"/>
          </p:nvPr>
        </p:nvSpPr>
        <p:spPr/>
        <p:txBody>
          <a:bodyPr rtlCol="0"/>
          <a:lstStyle/>
          <a:p>
            <a:pPr rtl="0"/>
            <a:r>
              <a:rPr lang="de-DE"/>
              <a:t>Fußzeile hinzufügen</a:t>
            </a:r>
            <a:endParaRPr lang="de-DE" dirty="0"/>
          </a:p>
        </p:txBody>
      </p:sp>
      <p:sp>
        <p:nvSpPr>
          <p:cNvPr id="3" name="Datumsplatzhalter 2"/>
          <p:cNvSpPr>
            <a:spLocks noGrp="1"/>
          </p:cNvSpPr>
          <p:nvPr>
            <p:ph type="dt" sz="half" idx="10"/>
          </p:nvPr>
        </p:nvSpPr>
        <p:spPr/>
        <p:txBody>
          <a:bodyPr rtlCol="0"/>
          <a:lstStyle/>
          <a:p>
            <a:pPr rtl="0"/>
            <a:fld id="{81D108C1-8142-461C-8C4D-9593FE9CC525}" type="datetime1">
              <a:rPr lang="de-DE" smtClean="0"/>
              <a:t>21.01.2019</a:t>
            </a:fld>
            <a:endParaRPr lang="de-DE" dirty="0"/>
          </a:p>
        </p:txBody>
      </p:sp>
      <p:sp>
        <p:nvSpPr>
          <p:cNvPr id="5" name="Foliennummernplatzhalter 4"/>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grpSp>
        <p:nvGrpSpPr>
          <p:cNvPr id="161" name="Gruppe 160"/>
          <p:cNvGrpSpPr/>
          <p:nvPr userDrawn="1"/>
        </p:nvGrpSpPr>
        <p:grpSpPr bwMode="hidden">
          <a:xfrm>
            <a:off x="-1" y="0"/>
            <a:ext cx="12192002" cy="6858000"/>
            <a:chOff x="-1" y="0"/>
            <a:chExt cx="12192002" cy="6858000"/>
          </a:xfrm>
        </p:grpSpPr>
        <p:cxnSp>
          <p:nvCxnSpPr>
            <p:cNvPr id="162" name="Gerader Verbinde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Gerader Verbinde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Gerader Verbinde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Gerader Verbinde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Gerader Verbinde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Gerader Verbinde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Gerader Verbinde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Gerader Verbinde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Gerader Verbinde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Gerader Verbinde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Gerader Verbinde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Gerader Verbinde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Gerader Verbinde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Gerader Verbinde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Gerader Verbinde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Gerader Verbinde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uppe 177"/>
            <p:cNvGrpSpPr/>
            <p:nvPr userDrawn="1"/>
          </p:nvGrpSpPr>
          <p:grpSpPr bwMode="hidden">
            <a:xfrm>
              <a:off x="-1" y="0"/>
              <a:ext cx="12192001" cy="6858000"/>
              <a:chOff x="-1" y="0"/>
              <a:chExt cx="12192001" cy="6858000"/>
            </a:xfrm>
          </p:grpSpPr>
          <p:cxnSp>
            <p:nvCxnSpPr>
              <p:cNvPr id="196" name="Gerader Verbinde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Gerader Verbinde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Gerader Verbinde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Gerader Verbinde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Gerader Verbinde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uppe 200"/>
              <p:cNvGrpSpPr/>
              <p:nvPr/>
            </p:nvGrpSpPr>
            <p:grpSpPr bwMode="hidden">
              <a:xfrm>
                <a:off x="6327885" y="0"/>
                <a:ext cx="5864115" cy="5898673"/>
                <a:chOff x="6327885" y="0"/>
                <a:chExt cx="5864115" cy="5898673"/>
              </a:xfrm>
            </p:grpSpPr>
            <p:cxnSp>
              <p:nvCxnSpPr>
                <p:cNvPr id="207" name="Gerader Verbinde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Gerader Verbinde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Gerader Verbinde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Gerader Verbinde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Gerader Verbinde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Gerader Verbinde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Gerader Verbinde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Gerader Verbinde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Gerader Verbinde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Gerader Verbinde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uppe 178"/>
            <p:cNvGrpSpPr/>
            <p:nvPr userDrawn="1"/>
          </p:nvGrpSpPr>
          <p:grpSpPr bwMode="hidden">
            <a:xfrm flipH="1">
              <a:off x="0" y="0"/>
              <a:ext cx="12192001" cy="6858000"/>
              <a:chOff x="-1" y="0"/>
              <a:chExt cx="12192001" cy="6858000"/>
            </a:xfrm>
          </p:grpSpPr>
          <p:cxnSp>
            <p:nvCxnSpPr>
              <p:cNvPr id="180" name="Gerader Verbinde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Gerader Verbinde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Gerader Verbinde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Gerader Verbinde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Gerader Verbinde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uppe 184"/>
              <p:cNvGrpSpPr/>
              <p:nvPr/>
            </p:nvGrpSpPr>
            <p:grpSpPr bwMode="hidden">
              <a:xfrm>
                <a:off x="6327885" y="0"/>
                <a:ext cx="5864115" cy="5898673"/>
                <a:chOff x="6327885" y="0"/>
                <a:chExt cx="5864115" cy="5898673"/>
              </a:xfrm>
            </p:grpSpPr>
            <p:cxnSp>
              <p:nvCxnSpPr>
                <p:cNvPr id="191" name="Gerader Verbinde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Gerader Verbinde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Gerader Verbinde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Gerader Verbinde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Gerader Verbinde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Gerader Verbinde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Gerader Verbinde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Gerader Verbinde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Gerader Verbinde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Gerader Verbinde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ußzeilenplatzhalter 212"/>
          <p:cNvSpPr>
            <a:spLocks noGrp="1"/>
          </p:cNvSpPr>
          <p:nvPr>
            <p:ph type="ftr" sz="quarter" idx="11"/>
          </p:nvPr>
        </p:nvSpPr>
        <p:spPr/>
        <p:txBody>
          <a:bodyPr rtlCol="0"/>
          <a:lstStyle/>
          <a:p>
            <a:pPr rtl="0"/>
            <a:r>
              <a:rPr lang="de-DE"/>
              <a:t>Fußzeile hinzufügen</a:t>
            </a:r>
            <a:endParaRPr lang="de-DE" dirty="0"/>
          </a:p>
        </p:txBody>
      </p:sp>
      <p:sp>
        <p:nvSpPr>
          <p:cNvPr id="212" name="Datumsplatzhalter 211"/>
          <p:cNvSpPr>
            <a:spLocks noGrp="1"/>
          </p:cNvSpPr>
          <p:nvPr>
            <p:ph type="dt" sz="half" idx="10"/>
          </p:nvPr>
        </p:nvSpPr>
        <p:spPr/>
        <p:txBody>
          <a:bodyPr rtlCol="0"/>
          <a:lstStyle/>
          <a:p>
            <a:pPr rtl="0"/>
            <a:fld id="{741FEE3F-ED43-41BA-8A32-89CF713B3EE7}" type="datetime1">
              <a:rPr lang="de-DE" smtClean="0"/>
              <a:t>21.01.2019</a:t>
            </a:fld>
            <a:endParaRPr lang="de-DE" dirty="0"/>
          </a:p>
        </p:txBody>
      </p:sp>
      <p:sp>
        <p:nvSpPr>
          <p:cNvPr id="214" name="Foliennummernplatzhalter 213"/>
          <p:cNvSpPr>
            <a:spLocks noGrp="1"/>
          </p:cNvSpPr>
          <p:nvPr>
            <p:ph type="sldNum" sz="quarter" idx="12"/>
          </p:nvPr>
        </p:nvSpPr>
        <p:spPr/>
        <p:txBody>
          <a:bodyPr rtlCol="0"/>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uppe 8"/>
          <p:cNvGrpSpPr/>
          <p:nvPr userDrawn="1"/>
        </p:nvGrpSpPr>
        <p:grpSpPr bwMode="hidden">
          <a:xfrm>
            <a:off x="-1" y="0"/>
            <a:ext cx="12192002" cy="6858000"/>
            <a:chOff x="-1" y="0"/>
            <a:chExt cx="12192002" cy="6858000"/>
          </a:xfrm>
        </p:grpSpPr>
        <p:cxnSp>
          <p:nvCxnSpPr>
            <p:cNvPr id="10" name="Gerader Verbinde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uppe 25"/>
            <p:cNvGrpSpPr/>
            <p:nvPr userDrawn="1"/>
          </p:nvGrpSpPr>
          <p:grpSpPr bwMode="hidden">
            <a:xfrm>
              <a:off x="-1" y="0"/>
              <a:ext cx="12192001" cy="6858000"/>
              <a:chOff x="-1" y="0"/>
              <a:chExt cx="12192001" cy="6858000"/>
            </a:xfrm>
          </p:grpSpPr>
          <p:cxnSp>
            <p:nvCxnSpPr>
              <p:cNvPr id="44" name="Gerader Verbinde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uppe 48"/>
              <p:cNvGrpSpPr/>
              <p:nvPr/>
            </p:nvGrpSpPr>
            <p:grpSpPr bwMode="hidden">
              <a:xfrm>
                <a:off x="6327885" y="0"/>
                <a:ext cx="5864115" cy="5898673"/>
                <a:chOff x="6327885" y="0"/>
                <a:chExt cx="5864115" cy="5898673"/>
              </a:xfrm>
            </p:grpSpPr>
            <p:cxnSp>
              <p:nvCxnSpPr>
                <p:cNvPr id="55" name="Gerader Verbinde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Gerader Verbinde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Gerader Verbinde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uppe 26"/>
            <p:cNvGrpSpPr/>
            <p:nvPr userDrawn="1"/>
          </p:nvGrpSpPr>
          <p:grpSpPr bwMode="hidden">
            <a:xfrm flipH="1">
              <a:off x="0" y="0"/>
              <a:ext cx="12192001" cy="6858000"/>
              <a:chOff x="-1" y="0"/>
              <a:chExt cx="12192001" cy="6858000"/>
            </a:xfrm>
          </p:grpSpPr>
          <p:cxnSp>
            <p:nvCxnSpPr>
              <p:cNvPr id="28" name="Gerader Verbinde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uppe 32"/>
              <p:cNvGrpSpPr/>
              <p:nvPr/>
            </p:nvGrpSpPr>
            <p:grpSpPr bwMode="hidden">
              <a:xfrm>
                <a:off x="6327885" y="0"/>
                <a:ext cx="5864115" cy="5898673"/>
                <a:chOff x="6327885" y="0"/>
                <a:chExt cx="5864115" cy="5898673"/>
              </a:xfrm>
            </p:grpSpPr>
            <p:cxnSp>
              <p:nvCxnSpPr>
                <p:cNvPr id="39" name="Gerader Verbinde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Gerader Verbinde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hteck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 name="Titel 1"/>
          <p:cNvSpPr>
            <a:spLocks noGrp="1"/>
          </p:cNvSpPr>
          <p:nvPr>
            <p:ph type="title" hasCustomPrompt="1"/>
          </p:nvPr>
        </p:nvSpPr>
        <p:spPr>
          <a:xfrm>
            <a:off x="7913152" y="571500"/>
            <a:ext cx="3657600" cy="219710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Inhaltsplatzhalter 2"/>
          <p:cNvSpPr>
            <a:spLocks noGrp="1"/>
          </p:cNvSpPr>
          <p:nvPr>
            <p:ph idx="1"/>
          </p:nvPr>
        </p:nvSpPr>
        <p:spPr>
          <a:xfrm>
            <a:off x="543197" y="571500"/>
            <a:ext cx="6217920" cy="5715000"/>
          </a:xfrm>
        </p:spPr>
        <p:txBody>
          <a:bodyPr rtlCol="0">
            <a:normAutofit/>
          </a:bodyPr>
          <a:lstStyle>
            <a:lvl1pPr rtl="0">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Textplatzhalter 3"/>
          <p:cNvSpPr>
            <a:spLocks noGrp="1"/>
          </p:cNvSpPr>
          <p:nvPr>
            <p:ph type="body" sz="half" idx="2"/>
          </p:nvPr>
        </p:nvSpPr>
        <p:spPr>
          <a:xfrm>
            <a:off x="7913152" y="2995012"/>
            <a:ext cx="3657600" cy="2285950"/>
          </a:xfrm>
        </p:spPr>
        <p:txBody>
          <a:bodyPr rtlCol="0">
            <a:normAutofit/>
          </a:bodyPr>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cxnSp>
        <p:nvCxnSpPr>
          <p:cNvPr id="60" name="Gerader Verbinde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lvl1pPr>
              <a:defRPr>
                <a:solidFill>
                  <a:schemeClr val="bg1"/>
                </a:solidFill>
              </a:defRPr>
            </a:lvl1pPr>
          </a:lstStyle>
          <a:p>
            <a:pPr rtl="0"/>
            <a:fld id="{39D65558-76F5-4800-81A3-F8A630C98C09}" type="datetime1">
              <a:rPr lang="de-DE" smtClean="0"/>
              <a:t>21.01.2019</a:t>
            </a:fld>
            <a:endParaRPr lang="de-DE" dirty="0"/>
          </a:p>
        </p:txBody>
      </p:sp>
      <p:sp>
        <p:nvSpPr>
          <p:cNvPr id="8" name="Foliennummernplatzhalter 7"/>
          <p:cNvSpPr>
            <a:spLocks noGrp="1"/>
          </p:cNvSpPr>
          <p:nvPr>
            <p:ph type="sldNum" sz="quarter" idx="12"/>
          </p:nvPr>
        </p:nvSpPr>
        <p:spPr/>
        <p:txBody>
          <a:bodyPr rtlCol="0"/>
          <a:lstStyle>
            <a:lvl1pPr>
              <a:defRPr>
                <a:solidFill>
                  <a:schemeClr val="bg1"/>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uppe 7"/>
          <p:cNvGrpSpPr/>
          <p:nvPr/>
        </p:nvGrpSpPr>
        <p:grpSpPr bwMode="hidden">
          <a:xfrm>
            <a:off x="-1" y="0"/>
            <a:ext cx="12192002" cy="6858000"/>
            <a:chOff x="-1" y="0"/>
            <a:chExt cx="12192002" cy="6858000"/>
          </a:xfrm>
        </p:grpSpPr>
        <p:cxnSp>
          <p:nvCxnSpPr>
            <p:cNvPr id="9" name="Gerader Verbinde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uppe 24"/>
            <p:cNvGrpSpPr/>
            <p:nvPr/>
          </p:nvGrpSpPr>
          <p:grpSpPr bwMode="hidden">
            <a:xfrm>
              <a:off x="-1" y="0"/>
              <a:ext cx="12192001" cy="6858000"/>
              <a:chOff x="-1" y="0"/>
              <a:chExt cx="12192001" cy="6858000"/>
            </a:xfrm>
          </p:grpSpPr>
          <p:cxnSp>
            <p:nvCxnSpPr>
              <p:cNvPr id="43" name="Gerader Verbinde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uppe 47"/>
              <p:cNvGrpSpPr/>
              <p:nvPr/>
            </p:nvGrpSpPr>
            <p:grpSpPr bwMode="hidden">
              <a:xfrm>
                <a:off x="6327885" y="0"/>
                <a:ext cx="5864115" cy="5898673"/>
                <a:chOff x="6327885" y="0"/>
                <a:chExt cx="5864115" cy="5898673"/>
              </a:xfrm>
            </p:grpSpPr>
            <p:cxnSp>
              <p:nvCxnSpPr>
                <p:cNvPr id="54" name="Gerader Verbinde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Gerader Verbinde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uppe 25"/>
            <p:cNvGrpSpPr/>
            <p:nvPr/>
          </p:nvGrpSpPr>
          <p:grpSpPr bwMode="hidden">
            <a:xfrm flipH="1">
              <a:off x="0" y="0"/>
              <a:ext cx="12192001" cy="6858000"/>
              <a:chOff x="-1" y="0"/>
              <a:chExt cx="12192001" cy="6858000"/>
            </a:xfrm>
          </p:grpSpPr>
          <p:cxnSp>
            <p:nvCxnSpPr>
              <p:cNvPr id="27" name="Gerader Verbinde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uppe 31"/>
              <p:cNvGrpSpPr/>
              <p:nvPr/>
            </p:nvGrpSpPr>
            <p:grpSpPr bwMode="hidden">
              <a:xfrm>
                <a:off x="6327885" y="0"/>
                <a:ext cx="5864115" cy="5898673"/>
                <a:chOff x="6327885" y="0"/>
                <a:chExt cx="5864115" cy="5898673"/>
              </a:xfrm>
            </p:grpSpPr>
            <p:cxnSp>
              <p:nvCxnSpPr>
                <p:cNvPr id="38" name="Gerader Verbinde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Gerader Verbinde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hteck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cxnSp>
        <p:nvCxnSpPr>
          <p:cNvPr id="59" name="Gerader Verbinde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el 1"/>
          <p:cNvSpPr>
            <a:spLocks noGrp="1"/>
          </p:cNvSpPr>
          <p:nvPr>
            <p:ph type="title" hasCustomPrompt="1"/>
          </p:nvPr>
        </p:nvSpPr>
        <p:spPr>
          <a:xfrm>
            <a:off x="7909560" y="576072"/>
            <a:ext cx="3657600" cy="219456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Bildplatzhalter 2" descr="Leerer Platzhalter zum Hinzufügen eines Bilds. Klicken Sie auf den Platzhalter, und wählen Sie das hinzuzufügende Bild aus."/>
          <p:cNvSpPr>
            <a:spLocks noGrp="1"/>
          </p:cNvSpPr>
          <p:nvPr>
            <p:ph type="pic" idx="1" hasCustomPrompt="1"/>
          </p:nvPr>
        </p:nvSpPr>
        <p:spPr>
          <a:xfrm>
            <a:off x="4412" y="-159"/>
            <a:ext cx="7315200" cy="6858000"/>
          </a:xfrm>
        </p:spPr>
        <p:txBody>
          <a:bodyPr tIns="45720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Klicken Sie, um ein Bild hinzuzufügen.</a:t>
            </a:r>
            <a:endParaRPr lang="de-DE" dirty="0"/>
          </a:p>
        </p:txBody>
      </p:sp>
      <p:sp>
        <p:nvSpPr>
          <p:cNvPr id="4" name="Textplatzhalter 3"/>
          <p:cNvSpPr>
            <a:spLocks noGrp="1"/>
          </p:cNvSpPr>
          <p:nvPr>
            <p:ph type="body" sz="half" idx="2"/>
          </p:nvPr>
        </p:nvSpPr>
        <p:spPr>
          <a:xfrm>
            <a:off x="7909560" y="2999232"/>
            <a:ext cx="3657600" cy="2286000"/>
          </a:xfrm>
        </p:spPr>
        <p:txBody>
          <a:bodyPr rtlCol="0"/>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uppe 95"/>
          <p:cNvGrpSpPr/>
          <p:nvPr userDrawn="1"/>
        </p:nvGrpSpPr>
        <p:grpSpPr bwMode="hidden">
          <a:xfrm>
            <a:off x="-1" y="-195943"/>
            <a:ext cx="12192002" cy="6858000"/>
            <a:chOff x="-1" y="0"/>
            <a:chExt cx="12192002" cy="6858000"/>
          </a:xfrm>
        </p:grpSpPr>
        <p:cxnSp>
          <p:nvCxnSpPr>
            <p:cNvPr id="97" name="Gerader Verbinde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Gerader Verbinde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Gerader Verbinde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Gerader Verbinde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Gerader Verbinde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Gerader Verbinde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Gerader Verbinde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Gerader Verbinde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Gerader Verbinde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Gerader Verbinde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Gerader Verbinde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Gerader Verbinde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Gerader Verbinde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uppe 112"/>
            <p:cNvGrpSpPr/>
            <p:nvPr userDrawn="1"/>
          </p:nvGrpSpPr>
          <p:grpSpPr bwMode="hidden">
            <a:xfrm>
              <a:off x="-1" y="0"/>
              <a:ext cx="12192001" cy="6858000"/>
              <a:chOff x="-1" y="0"/>
              <a:chExt cx="12192001" cy="6858000"/>
            </a:xfrm>
          </p:grpSpPr>
          <p:cxnSp>
            <p:nvCxnSpPr>
              <p:cNvPr id="131" name="Gerader Verbinde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Gerader Verbinde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Gerader Verbinde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Gerader Verbinde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Gerader Verbinde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uppe 135"/>
              <p:cNvGrpSpPr/>
              <p:nvPr/>
            </p:nvGrpSpPr>
            <p:grpSpPr bwMode="hidden">
              <a:xfrm>
                <a:off x="6327885" y="0"/>
                <a:ext cx="5864115" cy="5898673"/>
                <a:chOff x="6327885" y="0"/>
                <a:chExt cx="5864115" cy="5898673"/>
              </a:xfrm>
            </p:grpSpPr>
            <p:cxnSp>
              <p:nvCxnSpPr>
                <p:cNvPr id="142" name="Gerader Verbinde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Gerader Verbinde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Gerader Verbinde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Gerader Verbinde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Gerader Verbinde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Gerader Verbinde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Gerader Verbinde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Gerader Verbinde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Gerader Verbinde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Gerader Verbinde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uppe 113"/>
            <p:cNvGrpSpPr/>
            <p:nvPr userDrawn="1"/>
          </p:nvGrpSpPr>
          <p:grpSpPr bwMode="hidden">
            <a:xfrm flipH="1">
              <a:off x="0" y="0"/>
              <a:ext cx="12192001" cy="6858000"/>
              <a:chOff x="-1" y="0"/>
              <a:chExt cx="12192001" cy="6858000"/>
            </a:xfrm>
          </p:grpSpPr>
          <p:cxnSp>
            <p:nvCxnSpPr>
              <p:cNvPr id="115" name="Gerader Verbinde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Gerader Verbinde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Gerader Verbinde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Gerader Verbinde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Gerader Verbinde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uppe 119"/>
              <p:cNvGrpSpPr/>
              <p:nvPr/>
            </p:nvGrpSpPr>
            <p:grpSpPr bwMode="hidden">
              <a:xfrm>
                <a:off x="6327885" y="0"/>
                <a:ext cx="5864115" cy="5898673"/>
                <a:chOff x="6327885" y="0"/>
                <a:chExt cx="5864115" cy="5898673"/>
              </a:xfrm>
            </p:grpSpPr>
            <p:cxnSp>
              <p:nvCxnSpPr>
                <p:cNvPr id="126" name="Gerader Verbinde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Gerader Verbinde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Gerader Verbinde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Gerader Verbinde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Gerader Verbinde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Gerader Verbinde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Gerader Verbinde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Gerader Verbinde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Gerader Verbinde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Gerader Verbinde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platzhalt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cxnSp>
        <p:nvCxnSpPr>
          <p:cNvPr id="148" name="Gerader Verbinde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ußzeilenplatzhalt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pPr rtl="0"/>
            <a:r>
              <a:rPr lang="de-DE"/>
              <a:t>Fußzeile hinzufügen</a:t>
            </a:r>
            <a:endParaRPr lang="de-DE" dirty="0"/>
          </a:p>
        </p:txBody>
      </p:sp>
      <p:sp>
        <p:nvSpPr>
          <p:cNvPr id="4" name="Datumsplatzhalt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FA6746ED-0E67-4802-B0CF-FC0B0AE408D8}" type="datetime1">
              <a:rPr lang="de-DE" smtClean="0"/>
              <a:t>21.01.2019</a:t>
            </a:fld>
            <a:endParaRPr lang="de-DE" dirty="0"/>
          </a:p>
        </p:txBody>
      </p:sp>
      <p:sp>
        <p:nvSpPr>
          <p:cNvPr id="6" name="Foliennummernplatzhalt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upload.wikimedia.org/wikipedia/commons/7/77/Model-View-Controller_Pattern.svg" TargetMode="External"/><Relationship Id="rId2" Type="http://schemas.openxmlformats.org/officeDocument/2006/relationships/hyperlink" Target="https://upload.wikimedia.org/wikipedia/commons/d/da/Angry_bird_(45397546115).jpg" TargetMode="External"/><Relationship Id="rId1" Type="http://schemas.openxmlformats.org/officeDocument/2006/relationships/slideLayout" Target="../slideLayouts/slideLayout2.xml"/><Relationship Id="rId6" Type="http://schemas.openxmlformats.org/officeDocument/2006/relationships/hyperlink" Target="https://pixabay.com/de/puzzle-letztes-teilchen-st%C3%BCck-654956/" TargetMode="External"/><Relationship Id="rId5" Type="http://schemas.openxmlformats.org/officeDocument/2006/relationships/hyperlink" Target="http://www.aayushtuladhar.com/assets/img/2017-09-01-Observer-Design-Pattern/Observer-Pattern.jpeg" TargetMode="External"/><Relationship Id="rId4" Type="http://schemas.openxmlformats.org/officeDocument/2006/relationships/hyperlink" Target="https://de.wikipedia.org/wiki/Model_View_ViewModel#/media/File:MVVMPattern.p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rtlCol="0">
            <a:noAutofit/>
          </a:bodyPr>
          <a:lstStyle/>
          <a:p>
            <a:r>
              <a:rPr lang="de-DE" sz="4800" b="0" dirty="0"/>
              <a:t>Entwicklung einer WPF Anwendung nach dem MVVM Entwurfsmuster und unter Berücksichtigung von Patterns und Unit </a:t>
            </a:r>
            <a:r>
              <a:rPr lang="de-DE" sz="4800" b="0" dirty="0" err="1"/>
              <a:t>Testing</a:t>
            </a:r>
            <a:endParaRPr lang="de-DE" sz="4800" dirty="0"/>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INotifyPropertyChanged</a:t>
            </a:r>
            <a:endParaRPr lang="de-DE" dirty="0"/>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a:t>Informiert Binding über Änderungen</a:t>
            </a:r>
          </a:p>
          <a:p>
            <a:r>
              <a:rPr lang="de-DE" dirty="0"/>
              <a:t>Verschiedene Implementationen</a:t>
            </a:r>
          </a:p>
          <a:p>
            <a:endParaRPr lang="de-DE" dirty="0"/>
          </a:p>
        </p:txBody>
      </p:sp>
    </p:spTree>
    <p:extLst>
      <p:ext uri="{BB962C8B-B14F-4D97-AF65-F5344CB8AC3E}">
        <p14:creationId xmlns:p14="http://schemas.microsoft.com/office/powerpoint/2010/main" val="3844414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DevExpress</a:t>
            </a:r>
            <a:r>
              <a:rPr lang="de-DE" dirty="0"/>
              <a:t> MVVM</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err="1"/>
              <a:t>BindableBase</a:t>
            </a:r>
            <a:endParaRPr lang="de-DE" dirty="0"/>
          </a:p>
          <a:p>
            <a:pPr lvl="1"/>
            <a:r>
              <a:rPr lang="de-DE" dirty="0"/>
              <a:t>Implementiert </a:t>
            </a:r>
            <a:r>
              <a:rPr lang="de-DE" dirty="0" err="1"/>
              <a:t>INotifyPropertyChanged</a:t>
            </a:r>
            <a:endParaRPr lang="de-DE" dirty="0"/>
          </a:p>
          <a:p>
            <a:r>
              <a:rPr lang="de-DE" dirty="0" err="1"/>
              <a:t>ViewModelBase</a:t>
            </a:r>
            <a:endParaRPr lang="de-DE" dirty="0"/>
          </a:p>
          <a:p>
            <a:pPr lvl="1"/>
            <a:r>
              <a:rPr lang="de-DE" dirty="0"/>
              <a:t>Einfache Command Implementierung</a:t>
            </a:r>
          </a:p>
          <a:p>
            <a:r>
              <a:rPr lang="de-DE" dirty="0"/>
              <a:t>Commands</a:t>
            </a:r>
          </a:p>
          <a:p>
            <a:pPr lvl="1"/>
            <a:r>
              <a:rPr lang="de-DE" dirty="0" err="1"/>
              <a:t>DelegateCommands</a:t>
            </a:r>
            <a:endParaRPr lang="de-DE" dirty="0"/>
          </a:p>
          <a:p>
            <a:pPr lvl="1"/>
            <a:r>
              <a:rPr lang="de-DE" dirty="0" err="1"/>
              <a:t>Asynchronous</a:t>
            </a:r>
            <a:r>
              <a:rPr lang="de-DE" dirty="0"/>
              <a:t> Commands</a:t>
            </a:r>
          </a:p>
        </p:txBody>
      </p:sp>
    </p:spTree>
    <p:extLst>
      <p:ext uri="{BB962C8B-B14F-4D97-AF65-F5344CB8AC3E}">
        <p14:creationId xmlns:p14="http://schemas.microsoft.com/office/powerpoint/2010/main" val="3884165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4. Software Architektur Entwurfsmuster</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18794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Factory Method</a:t>
            </a:r>
          </a:p>
        </p:txBody>
      </p:sp>
      <p:graphicFrame>
        <p:nvGraphicFramePr>
          <p:cNvPr id="4" name="Inhaltsplatzhalter 3" descr="Prozesspfeildiagramm, das drei von links nach rechts angeordnete Schritte mit Aufgabenbeschreibungen für jede Gruppe zeigt"/>
          <p:cNvGraphicFramePr>
            <a:graphicFrameLocks noGrp="1"/>
          </p:cNvGraphicFramePr>
          <p:nvPr>
            <p:ph idx="1"/>
            <p:extLst>
              <p:ext uri="{D42A27DB-BD31-4B8C-83A1-F6EECF244321}">
                <p14:modId xmlns:p14="http://schemas.microsoft.com/office/powerpoint/2010/main" val="2388905757"/>
              </p:ext>
            </p:extLst>
          </p:nvPr>
        </p:nvGraphicFramePr>
        <p:xfrm>
          <a:off x="1295400" y="1981200"/>
          <a:ext cx="9601200" cy="381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3071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405CC4-BD80-4DA6-B5C5-167F4AA67823}"/>
              </a:ext>
            </a:extLst>
          </p:cNvPr>
          <p:cNvSpPr>
            <a:spLocks noGrp="1"/>
          </p:cNvSpPr>
          <p:nvPr>
            <p:ph type="title"/>
          </p:nvPr>
        </p:nvSpPr>
        <p:spPr/>
        <p:txBody>
          <a:bodyPr/>
          <a:lstStyle/>
          <a:p>
            <a:r>
              <a:rPr lang="de-DE" dirty="0"/>
              <a:t>Observer Pattern</a:t>
            </a:r>
          </a:p>
        </p:txBody>
      </p:sp>
      <p:sp>
        <p:nvSpPr>
          <p:cNvPr id="5" name="Textfeld 4">
            <a:extLst>
              <a:ext uri="{FF2B5EF4-FFF2-40B4-BE49-F238E27FC236}">
                <a16:creationId xmlns:a16="http://schemas.microsoft.com/office/drawing/2014/main" id="{16219A0A-C73C-485E-A2EF-CA0850B7D32D}"/>
              </a:ext>
            </a:extLst>
          </p:cNvPr>
          <p:cNvSpPr txBox="1"/>
          <p:nvPr/>
        </p:nvSpPr>
        <p:spPr>
          <a:xfrm>
            <a:off x="10411731" y="5672742"/>
            <a:ext cx="464234" cy="369332"/>
          </a:xfrm>
          <a:prstGeom prst="rect">
            <a:avLst/>
          </a:prstGeom>
          <a:noFill/>
        </p:spPr>
        <p:txBody>
          <a:bodyPr wrap="square" rtlCol="0">
            <a:spAutoFit/>
          </a:bodyPr>
          <a:lstStyle/>
          <a:p>
            <a:r>
              <a:rPr lang="de-DE" dirty="0"/>
              <a:t>[3]</a:t>
            </a:r>
          </a:p>
        </p:txBody>
      </p:sp>
      <p:pic>
        <p:nvPicPr>
          <p:cNvPr id="8" name="Grafik 7">
            <a:extLst>
              <a:ext uri="{FF2B5EF4-FFF2-40B4-BE49-F238E27FC236}">
                <a16:creationId xmlns:a16="http://schemas.microsoft.com/office/drawing/2014/main" id="{52A0BC50-38C1-43A1-92BC-28FD8777DE53}"/>
              </a:ext>
            </a:extLst>
          </p:cNvPr>
          <p:cNvPicPr>
            <a:picLocks noChangeAspect="1"/>
          </p:cNvPicPr>
          <p:nvPr/>
        </p:nvPicPr>
        <p:blipFill rotWithShape="1">
          <a:blip r:embed="rId3"/>
          <a:srcRect l="2750" t="4487" r="2699" b="5349"/>
          <a:stretch/>
        </p:blipFill>
        <p:spPr>
          <a:xfrm>
            <a:off x="1868659" y="1707757"/>
            <a:ext cx="8454682" cy="4149651"/>
          </a:xfrm>
          <a:prstGeom prst="rect">
            <a:avLst/>
          </a:prstGeom>
        </p:spPr>
      </p:pic>
    </p:spTree>
    <p:extLst>
      <p:ext uri="{BB962C8B-B14F-4D97-AF65-F5344CB8AC3E}">
        <p14:creationId xmlns:p14="http://schemas.microsoft.com/office/powerpoint/2010/main" val="150053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8A8B95DD-62B9-4BD7-BCA1-3E9657B9A33A}"/>
              </a:ext>
            </a:extLst>
          </p:cNvPr>
          <p:cNvSpPr>
            <a:spLocks noGrp="1"/>
          </p:cNvSpPr>
          <p:nvPr>
            <p:ph type="title"/>
          </p:nvPr>
        </p:nvSpPr>
        <p:spPr/>
        <p:txBody>
          <a:bodyPr/>
          <a:lstStyle/>
          <a:p>
            <a:r>
              <a:rPr lang="de-DE" dirty="0"/>
              <a:t>Singleton</a:t>
            </a:r>
          </a:p>
        </p:txBody>
      </p:sp>
      <p:sp>
        <p:nvSpPr>
          <p:cNvPr id="5" name="Inhaltsplatzhalter 4">
            <a:extLst>
              <a:ext uri="{FF2B5EF4-FFF2-40B4-BE49-F238E27FC236}">
                <a16:creationId xmlns:a16="http://schemas.microsoft.com/office/drawing/2014/main" id="{FA647D23-6B42-4515-B6A8-8602A829154C}"/>
              </a:ext>
            </a:extLst>
          </p:cNvPr>
          <p:cNvSpPr>
            <a:spLocks noGrp="1"/>
          </p:cNvSpPr>
          <p:nvPr>
            <p:ph idx="1"/>
          </p:nvPr>
        </p:nvSpPr>
        <p:spPr/>
        <p:txBody>
          <a:bodyPr/>
          <a:lstStyle/>
          <a:p>
            <a:r>
              <a:rPr lang="de-DE" dirty="0"/>
              <a:t>Instanz einer Klasse wird einmalig erzeugt</a:t>
            </a:r>
          </a:p>
          <a:p>
            <a:r>
              <a:rPr lang="de-DE" dirty="0"/>
              <a:t>Erzeugt wird die Instanz erst wenn sie wirklich gebraucht wird</a:t>
            </a:r>
          </a:p>
          <a:p>
            <a:r>
              <a:rPr lang="de-DE" dirty="0"/>
              <a:t>Zugriff von außen immer auf dieselbe Instanz</a:t>
            </a:r>
          </a:p>
          <a:p>
            <a:r>
              <a:rPr lang="de-DE" dirty="0"/>
              <a:t>Instanz wird in der Klasse in einem statischen Member gehalten</a:t>
            </a:r>
          </a:p>
          <a:p>
            <a:r>
              <a:rPr lang="de-DE" dirty="0"/>
              <a:t>Global zugreifbar</a:t>
            </a:r>
          </a:p>
        </p:txBody>
      </p:sp>
    </p:spTree>
    <p:extLst>
      <p:ext uri="{BB962C8B-B14F-4D97-AF65-F5344CB8AC3E}">
        <p14:creationId xmlns:p14="http://schemas.microsoft.com/office/powerpoint/2010/main" val="2506403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44D267-E032-408A-BB9E-B4221F9170B8}"/>
              </a:ext>
            </a:extLst>
          </p:cNvPr>
          <p:cNvSpPr>
            <a:spLocks noGrp="1"/>
          </p:cNvSpPr>
          <p:nvPr>
            <p:ph type="title"/>
          </p:nvPr>
        </p:nvSpPr>
        <p:spPr/>
        <p:txBody>
          <a:bodyPr/>
          <a:lstStyle/>
          <a:p>
            <a:r>
              <a:rPr lang="de-DE" dirty="0"/>
              <a:t>Unit-</a:t>
            </a:r>
            <a:r>
              <a:rPr lang="de-DE" dirty="0" err="1"/>
              <a:t>Testing</a:t>
            </a:r>
            <a:endParaRPr lang="de-DE" dirty="0"/>
          </a:p>
        </p:txBody>
      </p:sp>
      <p:sp>
        <p:nvSpPr>
          <p:cNvPr id="3" name="Inhaltsplatzhalter 2">
            <a:extLst>
              <a:ext uri="{FF2B5EF4-FFF2-40B4-BE49-F238E27FC236}">
                <a16:creationId xmlns:a16="http://schemas.microsoft.com/office/drawing/2014/main" id="{43860AD2-49C8-4931-8481-9BEA0B4BB6D9}"/>
              </a:ext>
            </a:extLst>
          </p:cNvPr>
          <p:cNvSpPr>
            <a:spLocks noGrp="1"/>
          </p:cNvSpPr>
          <p:nvPr>
            <p:ph idx="1"/>
          </p:nvPr>
        </p:nvSpPr>
        <p:spPr/>
        <p:txBody>
          <a:bodyPr/>
          <a:lstStyle/>
          <a:p>
            <a:r>
              <a:rPr lang="de-DE" dirty="0"/>
              <a:t>Stub Test</a:t>
            </a:r>
          </a:p>
          <a:p>
            <a:pPr lvl="1"/>
            <a:r>
              <a:rPr lang="de-DE" dirty="0"/>
              <a:t>Ersetzt nicht implementierte Methode</a:t>
            </a:r>
          </a:p>
          <a:p>
            <a:pPr lvl="1"/>
            <a:r>
              <a:rPr lang="de-DE" dirty="0"/>
              <a:t>Unit-Test ist immer erfolgreich</a:t>
            </a:r>
          </a:p>
          <a:p>
            <a:r>
              <a:rPr lang="de-DE" dirty="0"/>
              <a:t>Mock Test</a:t>
            </a:r>
          </a:p>
          <a:p>
            <a:pPr lvl="1"/>
            <a:r>
              <a:rPr lang="de-DE" dirty="0"/>
              <a:t>Imitiert nicht implementierte Methode</a:t>
            </a:r>
          </a:p>
          <a:p>
            <a:pPr lvl="1"/>
            <a:r>
              <a:rPr lang="de-DE" dirty="0"/>
              <a:t>Unit-Test kann fehlschlagen</a:t>
            </a:r>
          </a:p>
          <a:p>
            <a:r>
              <a:rPr lang="de-DE" dirty="0" err="1"/>
              <a:t>ViewModel</a:t>
            </a:r>
            <a:r>
              <a:rPr lang="de-DE" dirty="0"/>
              <a:t> Test</a:t>
            </a:r>
          </a:p>
          <a:p>
            <a:pPr lvl="1"/>
            <a:r>
              <a:rPr lang="de-DE" dirty="0"/>
              <a:t>Überprüft Teile des </a:t>
            </a:r>
            <a:r>
              <a:rPr lang="de-DE" dirty="0" err="1"/>
              <a:t>ViewModels</a:t>
            </a:r>
            <a:endParaRPr lang="de-DE" dirty="0"/>
          </a:p>
          <a:p>
            <a:pPr lvl="1"/>
            <a:r>
              <a:rPr lang="de-DE" dirty="0"/>
              <a:t>Findet Fehler schneller, zuverlässiger und automatisierter als Mensch</a:t>
            </a:r>
          </a:p>
        </p:txBody>
      </p:sp>
    </p:spTree>
    <p:extLst>
      <p:ext uri="{BB962C8B-B14F-4D97-AF65-F5344CB8AC3E}">
        <p14:creationId xmlns:p14="http://schemas.microsoft.com/office/powerpoint/2010/main" val="297695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5. Fazit</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821950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B1DE4833-8FF3-45F6-8412-BC0B759FD77B}"/>
              </a:ext>
            </a:extLst>
          </p:cNvPr>
          <p:cNvPicPr>
            <a:picLocks noChangeAspect="1"/>
          </p:cNvPicPr>
          <p:nvPr/>
        </p:nvPicPr>
        <p:blipFill>
          <a:blip r:embed="rId3"/>
          <a:stretch>
            <a:fillRect/>
          </a:stretch>
        </p:blipFill>
        <p:spPr>
          <a:xfrm>
            <a:off x="0" y="-819436"/>
            <a:ext cx="12192000" cy="9144000"/>
          </a:xfrm>
          <a:prstGeom prst="rect">
            <a:avLst/>
          </a:prstGeom>
        </p:spPr>
      </p:pic>
      <p:sp>
        <p:nvSpPr>
          <p:cNvPr id="8" name="Textfeld 7">
            <a:extLst>
              <a:ext uri="{FF2B5EF4-FFF2-40B4-BE49-F238E27FC236}">
                <a16:creationId xmlns:a16="http://schemas.microsoft.com/office/drawing/2014/main" id="{ECBCA637-BC88-425B-8F47-DF773D5F3B99}"/>
              </a:ext>
            </a:extLst>
          </p:cNvPr>
          <p:cNvSpPr txBox="1"/>
          <p:nvPr/>
        </p:nvSpPr>
        <p:spPr>
          <a:xfrm>
            <a:off x="10693084" y="5954095"/>
            <a:ext cx="464234" cy="369332"/>
          </a:xfrm>
          <a:prstGeom prst="rect">
            <a:avLst/>
          </a:prstGeom>
          <a:noFill/>
        </p:spPr>
        <p:txBody>
          <a:bodyPr wrap="square" rtlCol="0">
            <a:spAutoFit/>
          </a:bodyPr>
          <a:lstStyle/>
          <a:p>
            <a:r>
              <a:rPr lang="de-DE" dirty="0"/>
              <a:t>[Y]</a:t>
            </a:r>
          </a:p>
        </p:txBody>
      </p:sp>
    </p:spTree>
    <p:extLst>
      <p:ext uri="{BB962C8B-B14F-4D97-AF65-F5344CB8AC3E}">
        <p14:creationId xmlns:p14="http://schemas.microsoft.com/office/powerpoint/2010/main" val="228349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718D11A-8C1F-4933-A8A3-72624DB4E568}"/>
              </a:ext>
            </a:extLst>
          </p:cNvPr>
          <p:cNvSpPr>
            <a:spLocks noGrp="1"/>
          </p:cNvSpPr>
          <p:nvPr>
            <p:ph type="title"/>
          </p:nvPr>
        </p:nvSpPr>
        <p:spPr>
          <a:xfrm>
            <a:off x="1295400" y="1505243"/>
            <a:ext cx="9601200" cy="3779530"/>
          </a:xfrm>
        </p:spPr>
        <p:txBody>
          <a:bodyPr>
            <a:normAutofit/>
          </a:bodyPr>
          <a:lstStyle/>
          <a:p>
            <a:r>
              <a:rPr lang="de-DE" dirty="0"/>
              <a:t>Vielen Dank für Eure Aufmerksamkeit!</a:t>
            </a:r>
            <a:br>
              <a:rPr lang="de-DE" dirty="0"/>
            </a:br>
            <a:br>
              <a:rPr lang="de-DE" dirty="0"/>
            </a:br>
            <a:r>
              <a:rPr lang="de-DE" sz="5000" dirty="0"/>
              <a:t>Fragen?</a:t>
            </a:r>
          </a:p>
        </p:txBody>
      </p:sp>
    </p:spTree>
    <p:extLst>
      <p:ext uri="{BB962C8B-B14F-4D97-AF65-F5344CB8AC3E}">
        <p14:creationId xmlns:p14="http://schemas.microsoft.com/office/powerpoint/2010/main" val="3420470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D3A079F-EB49-4B44-B184-820997F1FCB3}"/>
              </a:ext>
            </a:extLst>
          </p:cNvPr>
          <p:cNvSpPr>
            <a:spLocks noGrp="1"/>
          </p:cNvSpPr>
          <p:nvPr>
            <p:ph type="title"/>
          </p:nvPr>
        </p:nvSpPr>
        <p:spPr/>
        <p:txBody>
          <a:bodyPr/>
          <a:lstStyle/>
          <a:p>
            <a:r>
              <a:rPr lang="de-DE" dirty="0"/>
              <a:t>Gliederung</a:t>
            </a:r>
          </a:p>
        </p:txBody>
      </p:sp>
      <p:sp>
        <p:nvSpPr>
          <p:cNvPr id="5" name="Inhaltsplatzhalter 4">
            <a:extLst>
              <a:ext uri="{FF2B5EF4-FFF2-40B4-BE49-F238E27FC236}">
                <a16:creationId xmlns:a16="http://schemas.microsoft.com/office/drawing/2014/main" id="{6FAE691A-1BFB-4CD6-8A09-BD9608DE06C0}"/>
              </a:ext>
            </a:extLst>
          </p:cNvPr>
          <p:cNvSpPr>
            <a:spLocks noGrp="1"/>
          </p:cNvSpPr>
          <p:nvPr>
            <p:ph sz="half" idx="1"/>
          </p:nvPr>
        </p:nvSpPr>
        <p:spPr>
          <a:xfrm>
            <a:off x="1166191" y="1782419"/>
            <a:ext cx="4701209" cy="4194314"/>
          </a:xfrm>
        </p:spPr>
        <p:txBody>
          <a:bodyPr>
            <a:normAutofit/>
          </a:bodyPr>
          <a:lstStyle/>
          <a:p>
            <a:pPr marL="457200" indent="-457200">
              <a:buFont typeface="+mj-lt"/>
              <a:buAutoNum type="arabicPeriod"/>
            </a:pPr>
            <a:r>
              <a:rPr lang="de-DE" dirty="0"/>
              <a:t>Einleitung</a:t>
            </a:r>
          </a:p>
          <a:p>
            <a:pPr marL="457200" indent="-457200">
              <a:buFont typeface="+mj-lt"/>
              <a:buAutoNum type="arabicPeriod"/>
            </a:pPr>
            <a:r>
              <a:rPr lang="de-DE" dirty="0"/>
              <a:t>Grundlagen</a:t>
            </a:r>
          </a:p>
          <a:p>
            <a:pPr marL="685800" lvl="1" indent="-457200">
              <a:buFont typeface="+mj-lt"/>
              <a:buAutoNum type="arabicPeriod"/>
            </a:pPr>
            <a:r>
              <a:rPr lang="de-DE" dirty="0"/>
              <a:t>C#</a:t>
            </a:r>
          </a:p>
          <a:p>
            <a:pPr marL="685800" lvl="1" indent="-457200">
              <a:buFont typeface="+mj-lt"/>
              <a:buAutoNum type="arabicPeriod"/>
            </a:pPr>
            <a:r>
              <a:rPr lang="de-DE" dirty="0"/>
              <a:t>MVC</a:t>
            </a:r>
          </a:p>
          <a:p>
            <a:pPr marL="685800" lvl="1" indent="-457200">
              <a:buFont typeface="+mj-lt"/>
              <a:buAutoNum type="arabicPeriod"/>
            </a:pPr>
            <a:r>
              <a:rPr lang="de-DE" dirty="0"/>
              <a:t>WPF</a:t>
            </a:r>
          </a:p>
          <a:p>
            <a:pPr marL="457200" indent="-457200">
              <a:buFont typeface="+mj-lt"/>
              <a:buAutoNum type="arabicPeriod"/>
            </a:pPr>
            <a:r>
              <a:rPr lang="de-DE" dirty="0"/>
              <a:t>MVVM</a:t>
            </a:r>
          </a:p>
          <a:p>
            <a:pPr marL="685800" lvl="1" indent="-457200">
              <a:buFont typeface="+mj-lt"/>
              <a:buAutoNum type="arabicPeriod"/>
            </a:pPr>
            <a:r>
              <a:rPr lang="de-DE" dirty="0"/>
              <a:t>Model, View, </a:t>
            </a:r>
            <a:r>
              <a:rPr lang="de-DE" dirty="0" err="1"/>
              <a:t>ViewModel</a:t>
            </a:r>
            <a:endParaRPr lang="de-DE" dirty="0"/>
          </a:p>
          <a:p>
            <a:pPr marL="685800" lvl="1" indent="-457200">
              <a:buFont typeface="+mj-lt"/>
              <a:buAutoNum type="arabicPeriod"/>
            </a:pPr>
            <a:r>
              <a:rPr lang="de-DE" dirty="0"/>
              <a:t>Binding</a:t>
            </a:r>
          </a:p>
          <a:p>
            <a:pPr marL="685800" lvl="1" indent="-457200">
              <a:buFont typeface="+mj-lt"/>
              <a:buAutoNum type="arabicPeriod"/>
            </a:pPr>
            <a:r>
              <a:rPr lang="de-DE" dirty="0" err="1"/>
              <a:t>DevExpress</a:t>
            </a:r>
            <a:endParaRPr lang="de-DE" dirty="0"/>
          </a:p>
          <a:p>
            <a:pPr marL="457200" indent="-457200">
              <a:buFont typeface="+mj-lt"/>
              <a:buAutoNum type="arabicPeriod"/>
            </a:pPr>
            <a:endParaRPr lang="de-DE" dirty="0"/>
          </a:p>
        </p:txBody>
      </p:sp>
      <p:sp>
        <p:nvSpPr>
          <p:cNvPr id="6" name="Inhaltsplatzhalter 5">
            <a:extLst>
              <a:ext uri="{FF2B5EF4-FFF2-40B4-BE49-F238E27FC236}">
                <a16:creationId xmlns:a16="http://schemas.microsoft.com/office/drawing/2014/main" id="{EA2102AD-1DB9-414E-B704-752B52A0ABA3}"/>
              </a:ext>
            </a:extLst>
          </p:cNvPr>
          <p:cNvSpPr>
            <a:spLocks noGrp="1"/>
          </p:cNvSpPr>
          <p:nvPr>
            <p:ph sz="half" idx="2"/>
          </p:nvPr>
        </p:nvSpPr>
        <p:spPr>
          <a:xfrm>
            <a:off x="6324602" y="1782419"/>
            <a:ext cx="4571998" cy="4194314"/>
          </a:xfrm>
        </p:spPr>
        <p:txBody>
          <a:bodyPr>
            <a:normAutofit/>
          </a:bodyPr>
          <a:lstStyle/>
          <a:p>
            <a:pPr marL="457200" indent="-457200">
              <a:buFont typeface="+mj-lt"/>
              <a:buAutoNum type="arabicPeriod" startAt="4"/>
            </a:pPr>
            <a:r>
              <a:rPr lang="de-DE" dirty="0"/>
              <a:t>Software Architektur Entwurfsmuster</a:t>
            </a:r>
          </a:p>
          <a:p>
            <a:pPr marL="685800" lvl="1" indent="-457200">
              <a:buFont typeface="+mj-lt"/>
              <a:buAutoNum type="arabicPeriod"/>
            </a:pPr>
            <a:r>
              <a:rPr lang="de-DE" dirty="0"/>
              <a:t>Factory Method</a:t>
            </a:r>
          </a:p>
          <a:p>
            <a:pPr marL="685800" lvl="1" indent="-457200">
              <a:buFont typeface="+mj-lt"/>
              <a:buAutoNum type="arabicPeriod"/>
            </a:pPr>
            <a:r>
              <a:rPr lang="de-DE" dirty="0"/>
              <a:t>Observer Pattern</a:t>
            </a:r>
          </a:p>
          <a:p>
            <a:pPr marL="685800" lvl="1" indent="-457200">
              <a:buFont typeface="+mj-lt"/>
              <a:buAutoNum type="arabicPeriod"/>
            </a:pPr>
            <a:r>
              <a:rPr lang="de-DE" dirty="0"/>
              <a:t>Singleton</a:t>
            </a:r>
          </a:p>
          <a:p>
            <a:pPr marL="685800" lvl="1" indent="-457200">
              <a:buFont typeface="+mj-lt"/>
              <a:buAutoNum type="arabicPeriod"/>
            </a:pPr>
            <a:r>
              <a:rPr lang="de-DE" dirty="0"/>
              <a:t>Unit-</a:t>
            </a:r>
            <a:r>
              <a:rPr lang="de-DE" dirty="0" err="1"/>
              <a:t>Testing</a:t>
            </a:r>
            <a:endParaRPr lang="de-DE" dirty="0"/>
          </a:p>
          <a:p>
            <a:pPr marL="457200" indent="-457200">
              <a:buFont typeface="+mj-lt"/>
              <a:buAutoNum type="arabicPeriod" startAt="4"/>
            </a:pPr>
            <a:r>
              <a:rPr lang="de-DE" dirty="0"/>
              <a:t>Fazit</a:t>
            </a:r>
          </a:p>
          <a:p>
            <a:pPr marL="457200" indent="-457200">
              <a:buFont typeface="+mj-lt"/>
              <a:buAutoNum type="arabicPeriod" startAt="4"/>
            </a:pPr>
            <a:endParaRPr lang="de-DE" dirty="0"/>
          </a:p>
          <a:p>
            <a:pPr marL="457200" indent="-457200">
              <a:buFont typeface="+mj-lt"/>
              <a:buAutoNum type="arabicPeriod" startAt="4"/>
            </a:pPr>
            <a:endParaRPr lang="de-DE" dirty="0"/>
          </a:p>
        </p:txBody>
      </p:sp>
    </p:spTree>
    <p:extLst>
      <p:ext uri="{BB962C8B-B14F-4D97-AF65-F5344CB8AC3E}">
        <p14:creationId xmlns:p14="http://schemas.microsoft.com/office/powerpoint/2010/main" val="500224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F920089-130B-4AE8-8EE7-0D89D1D971E9}"/>
              </a:ext>
            </a:extLst>
          </p:cNvPr>
          <p:cNvSpPr>
            <a:spLocks noGrp="1"/>
          </p:cNvSpPr>
          <p:nvPr>
            <p:ph type="title"/>
          </p:nvPr>
        </p:nvSpPr>
        <p:spPr/>
        <p:txBody>
          <a:bodyPr/>
          <a:lstStyle/>
          <a:p>
            <a:r>
              <a:rPr lang="de-DE" dirty="0"/>
              <a:t>Quellen</a:t>
            </a:r>
          </a:p>
        </p:txBody>
      </p:sp>
      <p:sp>
        <p:nvSpPr>
          <p:cNvPr id="5" name="Inhaltsplatzhalter 4">
            <a:extLst>
              <a:ext uri="{FF2B5EF4-FFF2-40B4-BE49-F238E27FC236}">
                <a16:creationId xmlns:a16="http://schemas.microsoft.com/office/drawing/2014/main" id="{5AB5764B-5189-4CD0-B903-382B6361935E}"/>
              </a:ext>
            </a:extLst>
          </p:cNvPr>
          <p:cNvSpPr>
            <a:spLocks noGrp="1"/>
          </p:cNvSpPr>
          <p:nvPr>
            <p:ph idx="1"/>
          </p:nvPr>
        </p:nvSpPr>
        <p:spPr/>
        <p:txBody>
          <a:bodyPr>
            <a:normAutofit lnSpcReduction="10000"/>
          </a:bodyPr>
          <a:lstStyle/>
          <a:p>
            <a:r>
              <a:rPr lang="de-DE" dirty="0"/>
              <a:t>[1]: </a:t>
            </a:r>
            <a:r>
              <a:rPr lang="de-DE" dirty="0">
                <a:hlinkClick r:id="rId2"/>
              </a:rPr>
              <a:t>https://upload.wikimedia.org/wikipedia/commons/d/da/Angry_bird_%2845397546115%29.jpg</a:t>
            </a:r>
            <a:endParaRPr lang="de-DE" dirty="0"/>
          </a:p>
          <a:p>
            <a:r>
              <a:rPr lang="de-DE" dirty="0"/>
              <a:t>[2]: </a:t>
            </a:r>
            <a:r>
              <a:rPr lang="de-DE" dirty="0">
                <a:hlinkClick r:id="rId3"/>
              </a:rPr>
              <a:t>https://upload.wikimedia.org/wikipedia/commons/7/77/Model-View-Controller_Pattern.svg</a:t>
            </a:r>
            <a:endParaRPr lang="de-DE" dirty="0"/>
          </a:p>
          <a:p>
            <a:r>
              <a:rPr lang="de-DE" dirty="0"/>
              <a:t>[3]:   </a:t>
            </a:r>
            <a:r>
              <a:rPr lang="de-DE" dirty="0">
                <a:hlinkClick r:id="rId4"/>
              </a:rPr>
              <a:t>https://de.wikipedia.org/wiki/Model_View_ViewModel#/media/File:MVVMPattern.png</a:t>
            </a:r>
            <a:endParaRPr lang="de-DE" dirty="0"/>
          </a:p>
          <a:p>
            <a:r>
              <a:rPr lang="de-DE" dirty="0"/>
              <a:t>[4]: </a:t>
            </a:r>
            <a:r>
              <a:rPr lang="de-DE" dirty="0">
                <a:hlinkClick r:id="rId5"/>
              </a:rPr>
              <a:t>http://www.aayushtuladhar.com/assets/img/2017-09-01-Observer-Design-Pattern/Observer-Pattern.jpeg</a:t>
            </a:r>
            <a:endParaRPr lang="de-DE" dirty="0"/>
          </a:p>
          <a:p>
            <a:r>
              <a:rPr lang="de-DE" dirty="0"/>
              <a:t>[Y]: </a:t>
            </a:r>
            <a:r>
              <a:rPr lang="de-DE" dirty="0">
                <a:hlinkClick r:id="rId6"/>
              </a:rPr>
              <a:t>https://pixabay.com/de/puzzle-letztes-teilchen-st%C3%BCck-654956/</a:t>
            </a:r>
            <a:endParaRPr lang="de-DE" dirty="0"/>
          </a:p>
          <a:p>
            <a:endParaRPr lang="de-DE" dirty="0"/>
          </a:p>
          <a:p>
            <a:endParaRPr lang="de-DE" dirty="0"/>
          </a:p>
          <a:p>
            <a:endParaRPr lang="de-DE" dirty="0"/>
          </a:p>
        </p:txBody>
      </p:sp>
    </p:spTree>
    <p:extLst>
      <p:ext uri="{BB962C8B-B14F-4D97-AF65-F5344CB8AC3E}">
        <p14:creationId xmlns:p14="http://schemas.microsoft.com/office/powerpoint/2010/main" val="301290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a/Angry_bird_%2845397546115%29.jpg">
            <a:extLst>
              <a:ext uri="{FF2B5EF4-FFF2-40B4-BE49-F238E27FC236}">
                <a16:creationId xmlns:a16="http://schemas.microsoft.com/office/drawing/2014/main" id="{B6DB30E7-21EC-4FBE-9635-84BC5AE4D0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55"/>
            <a:ext cx="12192000" cy="7621102"/>
          </a:xfrm>
          <a:prstGeom prst="rect">
            <a:avLst/>
          </a:prstGeom>
          <a:noFill/>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5D39E1A-C9A8-4601-8424-5A873F8D3B32}"/>
              </a:ext>
            </a:extLst>
          </p:cNvPr>
          <p:cNvSpPr txBox="1"/>
          <p:nvPr/>
        </p:nvSpPr>
        <p:spPr>
          <a:xfrm>
            <a:off x="11113477" y="6488668"/>
            <a:ext cx="464234" cy="369332"/>
          </a:xfrm>
          <a:prstGeom prst="rect">
            <a:avLst/>
          </a:prstGeom>
          <a:noFill/>
        </p:spPr>
        <p:txBody>
          <a:bodyPr wrap="square" rtlCol="0">
            <a:spAutoFit/>
          </a:bodyPr>
          <a:lstStyle/>
          <a:p>
            <a:r>
              <a:rPr lang="de-DE" dirty="0">
                <a:solidFill>
                  <a:schemeClr val="bg1"/>
                </a:solidFill>
              </a:rPr>
              <a:t>[1]</a:t>
            </a:r>
          </a:p>
        </p:txBody>
      </p:sp>
    </p:spTree>
    <p:extLst>
      <p:ext uri="{BB962C8B-B14F-4D97-AF65-F5344CB8AC3E}">
        <p14:creationId xmlns:p14="http://schemas.microsoft.com/office/powerpoint/2010/main" val="3884769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2. Grundlagen</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34099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C#</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
        <p:nvSpPr>
          <p:cNvPr id="5" name="Inhaltsplatzhalter 4">
            <a:extLst>
              <a:ext uri="{FF2B5EF4-FFF2-40B4-BE49-F238E27FC236}">
                <a16:creationId xmlns:a16="http://schemas.microsoft.com/office/drawing/2014/main" id="{52A024E8-3DFF-41D0-89CE-53C9E1555107}"/>
              </a:ext>
            </a:extLst>
          </p:cNvPr>
          <p:cNvSpPr>
            <a:spLocks noGrp="1"/>
          </p:cNvSpPr>
          <p:nvPr>
            <p:ph idx="1"/>
          </p:nvPr>
        </p:nvSpPr>
        <p:spPr>
          <a:xfrm>
            <a:off x="1295400" y="1981201"/>
            <a:ext cx="9601200" cy="3809999"/>
          </a:xfrm>
        </p:spPr>
        <p:txBody>
          <a:bodyPr/>
          <a:lstStyle/>
          <a:p>
            <a:r>
              <a:rPr lang="de-DE" dirty="0"/>
              <a:t>Properties statt </a:t>
            </a:r>
            <a:r>
              <a:rPr lang="de-DE" dirty="0" err="1"/>
              <a:t>set</a:t>
            </a:r>
            <a:r>
              <a:rPr lang="de-DE" dirty="0"/>
              <a:t>() und </a:t>
            </a:r>
            <a:r>
              <a:rPr lang="de-DE" dirty="0" err="1"/>
              <a:t>get</a:t>
            </a:r>
            <a:r>
              <a:rPr lang="de-DE" dirty="0"/>
              <a:t>()</a:t>
            </a:r>
          </a:p>
          <a:p>
            <a:r>
              <a:rPr lang="de-DE" dirty="0"/>
              <a:t>Keine Schnittstellen für Events </a:t>
            </a:r>
            <a:r>
              <a:rPr lang="de-DE" dirty="0">
                <a:sym typeface="Wingdings" panose="05000000000000000000" pitchFamily="2" charset="2"/>
              </a:rPr>
              <a:t> </a:t>
            </a:r>
            <a:r>
              <a:rPr lang="de-DE" dirty="0" err="1">
                <a:sym typeface="Wingdings" panose="05000000000000000000" pitchFamily="2" charset="2"/>
              </a:rPr>
              <a:t>EventHandler</a:t>
            </a:r>
            <a:endParaRPr lang="de-DE" dirty="0"/>
          </a:p>
        </p:txBody>
      </p:sp>
      <p:pic>
        <p:nvPicPr>
          <p:cNvPr id="4" name="Grafik 3">
            <a:extLst>
              <a:ext uri="{FF2B5EF4-FFF2-40B4-BE49-F238E27FC236}">
                <a16:creationId xmlns:a16="http://schemas.microsoft.com/office/drawing/2014/main" id="{E6F0B733-A7E8-4668-98EC-1F010B71E184}"/>
              </a:ext>
            </a:extLst>
          </p:cNvPr>
          <p:cNvPicPr>
            <a:picLocks noChangeAspect="1"/>
          </p:cNvPicPr>
          <p:nvPr/>
        </p:nvPicPr>
        <p:blipFill>
          <a:blip r:embed="rId3"/>
          <a:stretch>
            <a:fillRect/>
          </a:stretch>
        </p:blipFill>
        <p:spPr>
          <a:xfrm>
            <a:off x="1295400" y="3429000"/>
            <a:ext cx="2600325" cy="1428750"/>
          </a:xfrm>
          <a:prstGeom prst="rect">
            <a:avLst/>
          </a:prstGeom>
          <a:ln w="19050">
            <a:solidFill>
              <a:schemeClr val="accent1"/>
            </a:solidFill>
          </a:ln>
        </p:spPr>
      </p:pic>
      <p:pic>
        <p:nvPicPr>
          <p:cNvPr id="6" name="Grafik 5">
            <a:extLst>
              <a:ext uri="{FF2B5EF4-FFF2-40B4-BE49-F238E27FC236}">
                <a16:creationId xmlns:a16="http://schemas.microsoft.com/office/drawing/2014/main" id="{0910DFFB-EB1E-458D-97A3-95B758232BE0}"/>
              </a:ext>
            </a:extLst>
          </p:cNvPr>
          <p:cNvPicPr>
            <a:picLocks noChangeAspect="1"/>
          </p:cNvPicPr>
          <p:nvPr/>
        </p:nvPicPr>
        <p:blipFill>
          <a:blip r:embed="rId4"/>
          <a:stretch>
            <a:fillRect/>
          </a:stretch>
        </p:blipFill>
        <p:spPr>
          <a:xfrm>
            <a:off x="4686300" y="3429000"/>
            <a:ext cx="5419725" cy="1771650"/>
          </a:xfrm>
          <a:prstGeom prst="rect">
            <a:avLst/>
          </a:prstGeom>
          <a:ln w="19050">
            <a:solidFill>
              <a:schemeClr val="accent1"/>
            </a:solidFill>
          </a:ln>
        </p:spPr>
      </p:pic>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Model View Controller (MVC)</a:t>
            </a:r>
          </a:p>
        </p:txBody>
      </p:sp>
      <p:pic>
        <p:nvPicPr>
          <p:cNvPr id="9" name="Grafik 8">
            <a:extLst>
              <a:ext uri="{FF2B5EF4-FFF2-40B4-BE49-F238E27FC236}">
                <a16:creationId xmlns:a16="http://schemas.microsoft.com/office/drawing/2014/main" id="{D432DAEC-CE11-4BC5-8E52-F0BAC4C68E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84252" y="1646238"/>
            <a:ext cx="6623495" cy="4557687"/>
          </a:xfrm>
          <a:prstGeom prst="rect">
            <a:avLst/>
          </a:prstGeom>
        </p:spPr>
      </p:pic>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Tree>
    <p:extLst>
      <p:ext uri="{BB962C8B-B14F-4D97-AF65-F5344CB8AC3E}">
        <p14:creationId xmlns:p14="http://schemas.microsoft.com/office/powerpoint/2010/main" val="622125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Windows </a:t>
            </a:r>
            <a:r>
              <a:rPr lang="de-DE" dirty="0" err="1"/>
              <a:t>Presentation</a:t>
            </a:r>
            <a:r>
              <a:rPr lang="de-DE" dirty="0"/>
              <a:t> </a:t>
            </a:r>
            <a:r>
              <a:rPr lang="de-DE" dirty="0" err="1"/>
              <a:t>Foundation</a:t>
            </a:r>
            <a:endParaRPr lang="de-DE" dirty="0"/>
          </a:p>
        </p:txBody>
      </p:sp>
      <p:sp>
        <p:nvSpPr>
          <p:cNvPr id="5" name="Inhaltsplatzhalter 4">
            <a:extLst>
              <a:ext uri="{FF2B5EF4-FFF2-40B4-BE49-F238E27FC236}">
                <a16:creationId xmlns:a16="http://schemas.microsoft.com/office/drawing/2014/main" id="{2D0261DF-979E-4CDF-9515-9E975F404692}"/>
              </a:ext>
            </a:extLst>
          </p:cNvPr>
          <p:cNvSpPr>
            <a:spLocks noGrp="1"/>
          </p:cNvSpPr>
          <p:nvPr>
            <p:ph idx="1"/>
          </p:nvPr>
        </p:nvSpPr>
        <p:spPr>
          <a:xfrm>
            <a:off x="1295400" y="1981201"/>
            <a:ext cx="9601200" cy="3809999"/>
          </a:xfrm>
        </p:spPr>
        <p:txBody>
          <a:bodyPr/>
          <a:lstStyle/>
          <a:p>
            <a:r>
              <a:rPr lang="de-DE" dirty="0"/>
              <a:t>Extensible Application Markup Language (XAML)</a:t>
            </a:r>
          </a:p>
          <a:p>
            <a:r>
              <a:rPr lang="de-DE" dirty="0"/>
              <a:t>Ressourcen</a:t>
            </a:r>
          </a:p>
          <a:p>
            <a:r>
              <a:rPr lang="de-DE" dirty="0"/>
              <a:t>Binding</a:t>
            </a:r>
          </a:p>
          <a:p>
            <a:r>
              <a:rPr lang="de-DE" dirty="0"/>
              <a:t>Converter</a:t>
            </a:r>
          </a:p>
          <a:p>
            <a:r>
              <a:rPr lang="de-DE" dirty="0"/>
              <a:t>Styles</a:t>
            </a:r>
          </a:p>
          <a:p>
            <a:r>
              <a:rPr lang="de-DE" dirty="0" err="1"/>
              <a:t>DataTemplates</a:t>
            </a:r>
            <a:endParaRPr lang="de-DE" dirty="0"/>
          </a:p>
          <a:p>
            <a:endParaRPr lang="de-DE" dirty="0"/>
          </a:p>
        </p:txBody>
      </p:sp>
    </p:spTree>
    <p:extLst>
      <p:ext uri="{BB962C8B-B14F-4D97-AF65-F5344CB8AC3E}">
        <p14:creationId xmlns:p14="http://schemas.microsoft.com/office/powerpoint/2010/main" val="2058262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a:xfrm>
            <a:off x="1295400" y="2541573"/>
            <a:ext cx="9601200" cy="2743200"/>
          </a:xfrm>
        </p:spPr>
        <p:txBody>
          <a:bodyPr/>
          <a:lstStyle/>
          <a:p>
            <a:r>
              <a:rPr lang="de-DE" dirty="0"/>
              <a:t>3. Model – View - </a:t>
            </a:r>
            <a:r>
              <a:rPr lang="de-DE" dirty="0" err="1"/>
              <a:t>ViewModel</a:t>
            </a:r>
            <a:endParaRPr lang="de-DE" dirty="0"/>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412148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Komponenten</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[3]</a:t>
            </a:r>
          </a:p>
        </p:txBody>
      </p:sp>
      <p:pic>
        <p:nvPicPr>
          <p:cNvPr id="1026" name="Picture 2" descr="https://upload.wikimedia.org/wikipedia/commons/8/87/MVVMPattern.png">
            <a:extLst>
              <a:ext uri="{FF2B5EF4-FFF2-40B4-BE49-F238E27FC236}">
                <a16:creationId xmlns:a16="http://schemas.microsoft.com/office/drawing/2014/main" id="{3B2B235E-0657-4DCF-9F10-EB2E35FC66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2213" y="2173074"/>
            <a:ext cx="8347574" cy="251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467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autenraster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308528_TF03031015" id="{F52E478C-C6C3-47FC-AC52-3AA1BFB9B5E7}" vid="{B6A15A0E-9597-48A3-BCD0-2AA4F491C9C2}"/>
    </a:ext>
  </a:extLst>
</a:theme>
</file>

<file path=ppt/theme/theme2.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Geschäftspräsentation mit Rautenraster (Breitbild)</Template>
  <TotalTime>0</TotalTime>
  <Words>450</Words>
  <Application>Microsoft Office PowerPoint</Application>
  <PresentationFormat>Breitbild</PresentationFormat>
  <Paragraphs>103</Paragraphs>
  <Slides>20</Slides>
  <Notes>13</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20</vt:i4>
      </vt:variant>
    </vt:vector>
  </HeadingPairs>
  <TitlesOfParts>
    <vt:vector size="23" baseType="lpstr">
      <vt:lpstr>Arial</vt:lpstr>
      <vt:lpstr>Wingdings</vt:lpstr>
      <vt:lpstr>Rautenraster 16x9</vt:lpstr>
      <vt:lpstr>Entwicklung einer WPF Anwendung nach dem MVVM Entwurfsmuster und unter Berücksichtigung von Patterns und Unit Testing</vt:lpstr>
      <vt:lpstr>Gliederung</vt:lpstr>
      <vt:lpstr>PowerPoint-Präsentation</vt:lpstr>
      <vt:lpstr>2. Grundlagen</vt:lpstr>
      <vt:lpstr>C#</vt:lpstr>
      <vt:lpstr>Model View Controller (MVC)</vt:lpstr>
      <vt:lpstr>Windows Presentation Foundation</vt:lpstr>
      <vt:lpstr>3. Model – View - ViewModel</vt:lpstr>
      <vt:lpstr>Komponenten</vt:lpstr>
      <vt:lpstr>INotifyPropertyChanged</vt:lpstr>
      <vt:lpstr>DevExpress MVVM</vt:lpstr>
      <vt:lpstr>4. Software Architektur Entwurfsmuster</vt:lpstr>
      <vt:lpstr>Factory Method</vt:lpstr>
      <vt:lpstr>Observer Pattern</vt:lpstr>
      <vt:lpstr>Singleton</vt:lpstr>
      <vt:lpstr>Unit-Testing</vt:lpstr>
      <vt:lpstr>5. Fazit</vt:lpstr>
      <vt:lpstr>PowerPoint-Präsentation</vt:lpstr>
      <vt:lpstr>Vielen Dank für Eure Aufmerksamkeit!  Fragen?</vt:lpstr>
      <vt:lpstr>Quellen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Entwicklung einer WPF-Anwendung unter besonderer Berücksichtigung von Softwarearchitektur und Unit Testing</dc:title>
  <dc:creator>Michael Gresser</dc:creator>
  <cp:lastModifiedBy>Steffen Koch</cp:lastModifiedBy>
  <cp:revision>28</cp:revision>
  <dcterms:created xsi:type="dcterms:W3CDTF">2019-01-17T14:01:49Z</dcterms:created>
  <dcterms:modified xsi:type="dcterms:W3CDTF">2019-01-21T20:03:36Z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